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1"/>
  </p:notesMasterIdLst>
  <p:sldIdLst>
    <p:sldId id="523" r:id="rId3"/>
    <p:sldId id="296" r:id="rId4"/>
    <p:sldId id="25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83" r:id="rId13"/>
    <p:sldId id="294" r:id="rId14"/>
    <p:sldId id="295" r:id="rId15"/>
    <p:sldId id="302" r:id="rId16"/>
    <p:sldId id="297" r:id="rId17"/>
    <p:sldId id="298" r:id="rId18"/>
    <p:sldId id="299" r:id="rId19"/>
    <p:sldId id="300" r:id="rId20"/>
    <p:sldId id="261" r:id="rId21"/>
    <p:sldId id="303" r:id="rId22"/>
    <p:sldId id="304" r:id="rId23"/>
    <p:sldId id="305" r:id="rId24"/>
    <p:sldId id="306" r:id="rId25"/>
    <p:sldId id="307" r:id="rId26"/>
    <p:sldId id="308" r:id="rId27"/>
    <p:sldId id="311" r:id="rId28"/>
    <p:sldId id="310" r:id="rId29"/>
    <p:sldId id="30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99"/>
    <a:srgbClr val="800080"/>
    <a:srgbClr val="990099"/>
    <a:srgbClr val="FF9900"/>
    <a:srgbClr val="009900"/>
    <a:srgbClr val="FF6600"/>
    <a:srgbClr val="FF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D0251-43B3-41C4-ADFC-2801D5F90106}" v="16" dt="2021-08-10T02:59:28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080D0251-43B3-41C4-ADFC-2801D5F90106}"/>
    <pc:docChg chg="custSel addSld delSld modSld modMainMaster">
      <pc:chgData name="Nasil Phạm" userId="72956dafe1aa49c0" providerId="LiveId" clId="{080D0251-43B3-41C4-ADFC-2801D5F90106}" dt="2021-08-10T02:59:28.958" v="94" actId="1076"/>
      <pc:docMkLst>
        <pc:docMk/>
      </pc:docMkLst>
      <pc:sldChg chg="modSp mod">
        <pc:chgData name="Nasil Phạm" userId="72956dafe1aa49c0" providerId="LiveId" clId="{080D0251-43B3-41C4-ADFC-2801D5F90106}" dt="2021-08-10T02:57:48.255" v="67" actId="1076"/>
        <pc:sldMkLst>
          <pc:docMk/>
          <pc:sldMk cId="1314476249" sldId="287"/>
        </pc:sldMkLst>
        <pc:spChg chg="mod">
          <ac:chgData name="Nasil Phạm" userId="72956dafe1aa49c0" providerId="LiveId" clId="{080D0251-43B3-41C4-ADFC-2801D5F90106}" dt="2021-08-10T02:57:46.511" v="66" actId="1076"/>
          <ac:spMkLst>
            <pc:docMk/>
            <pc:sldMk cId="1314476249" sldId="287"/>
            <ac:spMk id="5" creationId="{D3A9B729-3574-45A0-8998-6D7D525413ED}"/>
          </ac:spMkLst>
        </pc:spChg>
        <pc:spChg chg="mod">
          <ac:chgData name="Nasil Phạm" userId="72956dafe1aa49c0" providerId="LiveId" clId="{080D0251-43B3-41C4-ADFC-2801D5F90106}" dt="2021-08-10T02:57:46.511" v="66" actId="1076"/>
          <ac:spMkLst>
            <pc:docMk/>
            <pc:sldMk cId="1314476249" sldId="287"/>
            <ac:spMk id="6" creationId="{F3C78B0D-F369-433B-990B-57A63F40C471}"/>
          </ac:spMkLst>
        </pc:spChg>
        <pc:picChg chg="mod">
          <ac:chgData name="Nasil Phạm" userId="72956dafe1aa49c0" providerId="LiveId" clId="{080D0251-43B3-41C4-ADFC-2801D5F90106}" dt="2021-08-10T02:57:48.255" v="67" actId="1076"/>
          <ac:picMkLst>
            <pc:docMk/>
            <pc:sldMk cId="1314476249" sldId="287"/>
            <ac:picMk id="1026" creationId="{8D6745E0-6CB9-4854-96C2-6A52625E01F8}"/>
          </ac:picMkLst>
        </pc:picChg>
      </pc:sldChg>
      <pc:sldChg chg="modSp mod">
        <pc:chgData name="Nasil Phạm" userId="72956dafe1aa49c0" providerId="LiveId" clId="{080D0251-43B3-41C4-ADFC-2801D5F90106}" dt="2021-08-10T02:57:57.918" v="71" actId="1076"/>
        <pc:sldMkLst>
          <pc:docMk/>
          <pc:sldMk cId="481908065" sldId="288"/>
        </pc:sldMkLst>
        <pc:spChg chg="mod">
          <ac:chgData name="Nasil Phạm" userId="72956dafe1aa49c0" providerId="LiveId" clId="{080D0251-43B3-41C4-ADFC-2801D5F90106}" dt="2021-08-10T02:57:54.222" v="68" actId="1076"/>
          <ac:spMkLst>
            <pc:docMk/>
            <pc:sldMk cId="481908065" sldId="288"/>
            <ac:spMk id="4" creationId="{1658E6B5-6293-4DF0-8819-EFFD26806CF7}"/>
          </ac:spMkLst>
        </pc:spChg>
        <pc:spChg chg="mod">
          <ac:chgData name="Nasil Phạm" userId="72956dafe1aa49c0" providerId="LiveId" clId="{080D0251-43B3-41C4-ADFC-2801D5F90106}" dt="2021-08-10T02:57:54.222" v="68" actId="1076"/>
          <ac:spMkLst>
            <pc:docMk/>
            <pc:sldMk cId="481908065" sldId="288"/>
            <ac:spMk id="5" creationId="{9258E212-EBDC-4DDF-B1BD-55A5B4EF5DD8}"/>
          </ac:spMkLst>
        </pc:spChg>
        <pc:picChg chg="mod">
          <ac:chgData name="Nasil Phạm" userId="72956dafe1aa49c0" providerId="LiveId" clId="{080D0251-43B3-41C4-ADFC-2801D5F90106}" dt="2021-08-10T02:57:57.918" v="71" actId="1076"/>
          <ac:picMkLst>
            <pc:docMk/>
            <pc:sldMk cId="481908065" sldId="288"/>
            <ac:picMk id="2050" creationId="{745EC22E-87A3-4129-A91F-8D0D56FDA7FB}"/>
          </ac:picMkLst>
        </pc:picChg>
      </pc:sldChg>
      <pc:sldChg chg="modSp mod">
        <pc:chgData name="Nasil Phạm" userId="72956dafe1aa49c0" providerId="LiveId" clId="{080D0251-43B3-41C4-ADFC-2801D5F90106}" dt="2021-08-10T02:58:07.303" v="75" actId="14100"/>
        <pc:sldMkLst>
          <pc:docMk/>
          <pc:sldMk cId="871202065" sldId="289"/>
        </pc:sldMkLst>
        <pc:spChg chg="mod">
          <ac:chgData name="Nasil Phạm" userId="72956dafe1aa49c0" providerId="LiveId" clId="{080D0251-43B3-41C4-ADFC-2801D5F90106}" dt="2021-08-10T02:58:02.614" v="72" actId="1076"/>
          <ac:spMkLst>
            <pc:docMk/>
            <pc:sldMk cId="871202065" sldId="289"/>
            <ac:spMk id="4" creationId="{014494EB-71A0-4C2A-89AB-EE3B976BE33E}"/>
          </ac:spMkLst>
        </pc:spChg>
        <pc:spChg chg="mod">
          <ac:chgData name="Nasil Phạm" userId="72956dafe1aa49c0" providerId="LiveId" clId="{080D0251-43B3-41C4-ADFC-2801D5F90106}" dt="2021-08-10T02:58:02.614" v="72" actId="1076"/>
          <ac:spMkLst>
            <pc:docMk/>
            <pc:sldMk cId="871202065" sldId="289"/>
            <ac:spMk id="5" creationId="{BF288061-8E27-4D24-A8BB-2494B8D6325F}"/>
          </ac:spMkLst>
        </pc:spChg>
        <pc:picChg chg="mod">
          <ac:chgData name="Nasil Phạm" userId="72956dafe1aa49c0" providerId="LiveId" clId="{080D0251-43B3-41C4-ADFC-2801D5F90106}" dt="2021-08-10T02:58:07.303" v="75" actId="14100"/>
          <ac:picMkLst>
            <pc:docMk/>
            <pc:sldMk cId="871202065" sldId="289"/>
            <ac:picMk id="3076" creationId="{E8A12EE2-3E9B-4DA8-A6F1-7BF0595D9693}"/>
          </ac:picMkLst>
        </pc:picChg>
      </pc:sldChg>
      <pc:sldChg chg="modSp mod">
        <pc:chgData name="Nasil Phạm" userId="72956dafe1aa49c0" providerId="LiveId" clId="{080D0251-43B3-41C4-ADFC-2801D5F90106}" dt="2021-08-10T02:58:14.183" v="78" actId="1076"/>
        <pc:sldMkLst>
          <pc:docMk/>
          <pc:sldMk cId="1770379698" sldId="290"/>
        </pc:sldMkLst>
        <pc:spChg chg="mod">
          <ac:chgData name="Nasil Phạm" userId="72956dafe1aa49c0" providerId="LiveId" clId="{080D0251-43B3-41C4-ADFC-2801D5F90106}" dt="2021-08-10T02:58:11.598" v="76" actId="1076"/>
          <ac:spMkLst>
            <pc:docMk/>
            <pc:sldMk cId="1770379698" sldId="290"/>
            <ac:spMk id="5" creationId="{633ED538-3CAB-4820-B5C9-EDB18988529D}"/>
          </ac:spMkLst>
        </pc:spChg>
        <pc:spChg chg="mod">
          <ac:chgData name="Nasil Phạm" userId="72956dafe1aa49c0" providerId="LiveId" clId="{080D0251-43B3-41C4-ADFC-2801D5F90106}" dt="2021-08-10T02:58:11.598" v="76" actId="1076"/>
          <ac:spMkLst>
            <pc:docMk/>
            <pc:sldMk cId="1770379698" sldId="290"/>
            <ac:spMk id="7" creationId="{5E3839F4-CA1D-4C0A-9BAA-F3174B298C42}"/>
          </ac:spMkLst>
        </pc:spChg>
        <pc:picChg chg="mod">
          <ac:chgData name="Nasil Phạm" userId="72956dafe1aa49c0" providerId="LiveId" clId="{080D0251-43B3-41C4-ADFC-2801D5F90106}" dt="2021-08-10T02:58:14.183" v="78" actId="1076"/>
          <ac:picMkLst>
            <pc:docMk/>
            <pc:sldMk cId="1770379698" sldId="290"/>
            <ac:picMk id="1026" creationId="{7C66FC0F-C968-4379-BC2C-2A7A06EC63E6}"/>
          </ac:picMkLst>
        </pc:picChg>
      </pc:sldChg>
      <pc:sldChg chg="modSp mod">
        <pc:chgData name="Nasil Phạm" userId="72956dafe1aa49c0" providerId="LiveId" clId="{080D0251-43B3-41C4-ADFC-2801D5F90106}" dt="2021-08-10T02:58:28.678" v="84" actId="1076"/>
        <pc:sldMkLst>
          <pc:docMk/>
          <pc:sldMk cId="2668094564" sldId="291"/>
        </pc:sldMkLst>
        <pc:spChg chg="mod">
          <ac:chgData name="Nasil Phạm" userId="72956dafe1aa49c0" providerId="LiveId" clId="{080D0251-43B3-41C4-ADFC-2801D5F90106}" dt="2021-08-10T02:58:25.910" v="82" actId="1076"/>
          <ac:spMkLst>
            <pc:docMk/>
            <pc:sldMk cId="2668094564" sldId="291"/>
            <ac:spMk id="5" creationId="{7DACB8AF-5751-4AB5-9DA7-C7ECC04F3752}"/>
          </ac:spMkLst>
        </pc:spChg>
        <pc:spChg chg="mod">
          <ac:chgData name="Nasil Phạm" userId="72956dafe1aa49c0" providerId="LiveId" clId="{080D0251-43B3-41C4-ADFC-2801D5F90106}" dt="2021-08-10T02:58:23.231" v="80" actId="1076"/>
          <ac:spMkLst>
            <pc:docMk/>
            <pc:sldMk cId="2668094564" sldId="291"/>
            <ac:spMk id="7" creationId="{307CF723-D23A-46AB-8FF2-C724D140122C}"/>
          </ac:spMkLst>
        </pc:spChg>
        <pc:picChg chg="mod">
          <ac:chgData name="Nasil Phạm" userId="72956dafe1aa49c0" providerId="LiveId" clId="{080D0251-43B3-41C4-ADFC-2801D5F90106}" dt="2021-08-10T02:58:28.678" v="84" actId="1076"/>
          <ac:picMkLst>
            <pc:docMk/>
            <pc:sldMk cId="2668094564" sldId="291"/>
            <ac:picMk id="2050" creationId="{7F1FFC1B-14D5-438D-869C-ACB9EF6D7018}"/>
          </ac:picMkLst>
        </pc:picChg>
      </pc:sldChg>
      <pc:sldChg chg="modSp mod">
        <pc:chgData name="Nasil Phạm" userId="72956dafe1aa49c0" providerId="LiveId" clId="{080D0251-43B3-41C4-ADFC-2801D5F90106}" dt="2021-08-10T02:58:55.511" v="90" actId="1076"/>
        <pc:sldMkLst>
          <pc:docMk/>
          <pc:sldMk cId="1277563512" sldId="292"/>
        </pc:sldMkLst>
        <pc:spChg chg="mod">
          <ac:chgData name="Nasil Phạm" userId="72956dafe1aa49c0" providerId="LiveId" clId="{080D0251-43B3-41C4-ADFC-2801D5F90106}" dt="2021-08-10T02:58:51.271" v="88" actId="1076"/>
          <ac:spMkLst>
            <pc:docMk/>
            <pc:sldMk cId="1277563512" sldId="292"/>
            <ac:spMk id="10" creationId="{00D278F5-54E3-45D8-8317-086696C4D473}"/>
          </ac:spMkLst>
        </pc:spChg>
        <pc:spChg chg="mod">
          <ac:chgData name="Nasil Phạm" userId="72956dafe1aa49c0" providerId="LiveId" clId="{080D0251-43B3-41C4-ADFC-2801D5F90106}" dt="2021-08-10T02:58:46.742" v="86" actId="1076"/>
          <ac:spMkLst>
            <pc:docMk/>
            <pc:sldMk cId="1277563512" sldId="292"/>
            <ac:spMk id="11" creationId="{781DCF72-546D-4EB0-BCBD-45A334279475}"/>
          </ac:spMkLst>
        </pc:spChg>
        <pc:spChg chg="mod">
          <ac:chgData name="Nasil Phạm" userId="72956dafe1aa49c0" providerId="LiveId" clId="{080D0251-43B3-41C4-ADFC-2801D5F90106}" dt="2021-08-10T02:58:55.511" v="90" actId="1076"/>
          <ac:spMkLst>
            <pc:docMk/>
            <pc:sldMk cId="1277563512" sldId="292"/>
            <ac:spMk id="12" creationId="{9A81B516-4554-4B0F-BA79-DEA1589755E8}"/>
          </ac:spMkLst>
        </pc:spChg>
        <pc:spChg chg="mod">
          <ac:chgData name="Nasil Phạm" userId="72956dafe1aa49c0" providerId="LiveId" clId="{080D0251-43B3-41C4-ADFC-2801D5F90106}" dt="2021-08-10T02:58:51.271" v="88" actId="1076"/>
          <ac:spMkLst>
            <pc:docMk/>
            <pc:sldMk cId="1277563512" sldId="292"/>
            <ac:spMk id="15" creationId="{08EF86EB-5307-40E5-9B4B-AA4DA712BB3D}"/>
          </ac:spMkLst>
        </pc:spChg>
        <pc:spChg chg="mod">
          <ac:chgData name="Nasil Phạm" userId="72956dafe1aa49c0" providerId="LiveId" clId="{080D0251-43B3-41C4-ADFC-2801D5F90106}" dt="2021-08-10T02:58:46.742" v="86" actId="1076"/>
          <ac:spMkLst>
            <pc:docMk/>
            <pc:sldMk cId="1277563512" sldId="292"/>
            <ac:spMk id="17" creationId="{E8557235-DC3C-4229-8236-2E8393A2DCFF}"/>
          </ac:spMkLst>
        </pc:spChg>
        <pc:spChg chg="mod">
          <ac:chgData name="Nasil Phạm" userId="72956dafe1aa49c0" providerId="LiveId" clId="{080D0251-43B3-41C4-ADFC-2801D5F90106}" dt="2021-08-10T02:58:55.511" v="90" actId="1076"/>
          <ac:spMkLst>
            <pc:docMk/>
            <pc:sldMk cId="1277563512" sldId="292"/>
            <ac:spMk id="19" creationId="{FBA07554-B6D0-458C-8B22-487801B652B4}"/>
          </ac:spMkLst>
        </pc:spChg>
        <pc:picChg chg="mod">
          <ac:chgData name="Nasil Phạm" userId="72956dafe1aa49c0" providerId="LiveId" clId="{080D0251-43B3-41C4-ADFC-2801D5F90106}" dt="2021-08-10T02:58:52.591" v="89" actId="1076"/>
          <ac:picMkLst>
            <pc:docMk/>
            <pc:sldMk cId="1277563512" sldId="292"/>
            <ac:picMk id="5" creationId="{9190660C-0765-451A-A0DE-FF77EEE3E6BB}"/>
          </ac:picMkLst>
        </pc:picChg>
        <pc:picChg chg="mod">
          <ac:chgData name="Nasil Phạm" userId="72956dafe1aa49c0" providerId="LiveId" clId="{080D0251-43B3-41C4-ADFC-2801D5F90106}" dt="2021-08-10T02:58:41.614" v="85" actId="1076"/>
          <ac:picMkLst>
            <pc:docMk/>
            <pc:sldMk cId="1277563512" sldId="292"/>
            <ac:picMk id="7" creationId="{D57F9B74-2657-4F57-A9C4-AD27FA208914}"/>
          </ac:picMkLst>
        </pc:picChg>
        <pc:picChg chg="mod">
          <ac:chgData name="Nasil Phạm" userId="72956dafe1aa49c0" providerId="LiveId" clId="{080D0251-43B3-41C4-ADFC-2801D5F90106}" dt="2021-08-10T02:58:47.974" v="87" actId="1076"/>
          <ac:picMkLst>
            <pc:docMk/>
            <pc:sldMk cId="1277563512" sldId="292"/>
            <ac:picMk id="9" creationId="{CA9B291A-05FC-4842-9383-21289F18B16E}"/>
          </ac:picMkLst>
        </pc:picChg>
      </pc:sldChg>
      <pc:sldChg chg="modSp mod">
        <pc:chgData name="Nasil Phạm" userId="72956dafe1aa49c0" providerId="LiveId" clId="{080D0251-43B3-41C4-ADFC-2801D5F90106}" dt="2021-08-10T02:59:09.607" v="91" actId="14100"/>
        <pc:sldMkLst>
          <pc:docMk/>
          <pc:sldMk cId="4184824238" sldId="298"/>
        </pc:sldMkLst>
        <pc:spChg chg="mod">
          <ac:chgData name="Nasil Phạm" userId="72956dafe1aa49c0" providerId="LiveId" clId="{080D0251-43B3-41C4-ADFC-2801D5F90106}" dt="2021-08-10T02:59:09.607" v="91" actId="14100"/>
          <ac:spMkLst>
            <pc:docMk/>
            <pc:sldMk cId="4184824238" sldId="298"/>
            <ac:spMk id="4" creationId="{91438452-1B61-4248-9793-31811754DDB5}"/>
          </ac:spMkLst>
        </pc:spChg>
      </pc:sldChg>
      <pc:sldChg chg="modSp mod">
        <pc:chgData name="Nasil Phạm" userId="72956dafe1aa49c0" providerId="LiveId" clId="{080D0251-43B3-41C4-ADFC-2801D5F90106}" dt="2021-08-10T02:59:28.958" v="94" actId="1076"/>
        <pc:sldMkLst>
          <pc:docMk/>
          <pc:sldMk cId="1512485149" sldId="311"/>
        </pc:sldMkLst>
        <pc:spChg chg="mod">
          <ac:chgData name="Nasil Phạm" userId="72956dafe1aa49c0" providerId="LiveId" clId="{080D0251-43B3-41C4-ADFC-2801D5F90106}" dt="2021-08-10T02:59:25.974" v="92" actId="1076"/>
          <ac:spMkLst>
            <pc:docMk/>
            <pc:sldMk cId="1512485149" sldId="311"/>
            <ac:spMk id="5" creationId="{2845C824-ABB5-4658-ADB6-134A587E737A}"/>
          </ac:spMkLst>
        </pc:spChg>
        <pc:picChg chg="mod">
          <ac:chgData name="Nasil Phạm" userId="72956dafe1aa49c0" providerId="LiveId" clId="{080D0251-43B3-41C4-ADFC-2801D5F90106}" dt="2021-08-10T02:59:28.958" v="94" actId="1076"/>
          <ac:picMkLst>
            <pc:docMk/>
            <pc:sldMk cId="1512485149" sldId="311"/>
            <ac:picMk id="3074" creationId="{633DBAAA-8693-410C-AB40-F0AA9DE54B9D}"/>
          </ac:picMkLst>
        </pc:picChg>
      </pc:sldChg>
      <pc:sldChg chg="del">
        <pc:chgData name="Nasil Phạm" userId="72956dafe1aa49c0" providerId="LiveId" clId="{080D0251-43B3-41C4-ADFC-2801D5F90106}" dt="2021-08-09T08:02:04.247" v="65" actId="47"/>
        <pc:sldMkLst>
          <pc:docMk/>
          <pc:sldMk cId="1302153908" sldId="312"/>
        </pc:sldMkLst>
      </pc:sldChg>
      <pc:sldChg chg="new">
        <pc:chgData name="Nasil Phạm" userId="72956dafe1aa49c0" providerId="LiveId" clId="{080D0251-43B3-41C4-ADFC-2801D5F90106}" dt="2021-08-09T08:01:49.676" v="63" actId="680"/>
        <pc:sldMkLst>
          <pc:docMk/>
          <pc:sldMk cId="1397920236" sldId="313"/>
        </pc:sldMkLst>
      </pc:sldChg>
      <pc:sldChg chg="add">
        <pc:chgData name="Nasil Phạm" userId="72956dafe1aa49c0" providerId="LiveId" clId="{080D0251-43B3-41C4-ADFC-2801D5F90106}" dt="2021-08-09T08:02:02.842" v="64"/>
        <pc:sldMkLst>
          <pc:docMk/>
          <pc:sldMk cId="822077034" sldId="314"/>
        </pc:sldMkLst>
      </pc:sldChg>
      <pc:sldChg chg="add">
        <pc:chgData name="Nasil Phạm" userId="72956dafe1aa49c0" providerId="LiveId" clId="{080D0251-43B3-41C4-ADFC-2801D5F90106}" dt="2021-08-09T08:02:02.842" v="64"/>
        <pc:sldMkLst>
          <pc:docMk/>
          <pc:sldMk cId="1510731552" sldId="517"/>
        </pc:sldMkLst>
      </pc:sldChg>
      <pc:sldMasterChg chg="addSp modSp modSldLayout">
        <pc:chgData name="Nasil Phạm" userId="72956dafe1aa49c0" providerId="LiveId" clId="{080D0251-43B3-41C4-ADFC-2801D5F90106}" dt="2021-08-09T08:01:44.283" v="62"/>
        <pc:sldMasterMkLst>
          <pc:docMk/>
          <pc:sldMasterMk cId="639832432" sldId="2147483648"/>
        </pc:sldMasterMkLst>
        <pc:spChg chg="add mod">
          <ac:chgData name="Nasil Phạm" userId="72956dafe1aa49c0" providerId="LiveId" clId="{080D0251-43B3-41C4-ADFC-2801D5F90106}" dt="2021-08-09T08:01:44.283" v="62"/>
          <ac:spMkLst>
            <pc:docMk/>
            <pc:sldMasterMk cId="639832432" sldId="2147483648"/>
            <ac:spMk id="8" creationId="{22A4B35D-1F23-4E22-9447-B81A3BD6B547}"/>
          </ac:spMkLst>
        </pc:spChg>
        <pc:picChg chg="add mod">
          <ac:chgData name="Nasil Phạm" userId="72956dafe1aa49c0" providerId="LiveId" clId="{080D0251-43B3-41C4-ADFC-2801D5F90106}" dt="2021-08-09T08:01:44.283" v="62"/>
          <ac:picMkLst>
            <pc:docMk/>
            <pc:sldMasterMk cId="639832432" sldId="2147483648"/>
            <ac:picMk id="7" creationId="{6B80675B-8E9E-47CF-80A4-2A930925F367}"/>
          </ac:picMkLst>
        </pc:picChg>
        <pc:picChg chg="add mod">
          <ac:chgData name="Nasil Phạm" userId="72956dafe1aa49c0" providerId="LiveId" clId="{080D0251-43B3-41C4-ADFC-2801D5F90106}" dt="2021-08-09T08:01:44.283" v="62"/>
          <ac:picMkLst>
            <pc:docMk/>
            <pc:sldMasterMk cId="639832432" sldId="2147483648"/>
            <ac:picMk id="9" creationId="{F40BE71F-5AD1-413F-8102-953153C9A87A}"/>
          </ac:picMkLst>
        </pc:picChg>
        <pc:sldLayoutChg chg="modSp mod">
          <pc:chgData name="Nasil Phạm" userId="72956dafe1aa49c0" providerId="LiveId" clId="{080D0251-43B3-41C4-ADFC-2801D5F90106}" dt="2021-08-09T08:01:30.754" v="61" actId="20577"/>
          <pc:sldLayoutMkLst>
            <pc:docMk/>
            <pc:sldMasterMk cId="639832432" sldId="2147483648"/>
            <pc:sldLayoutMk cId="168840474" sldId="2147483660"/>
          </pc:sldLayoutMkLst>
          <pc:spChg chg="mod">
            <ac:chgData name="Nasil Phạm" userId="72956dafe1aa49c0" providerId="LiveId" clId="{080D0251-43B3-41C4-ADFC-2801D5F90106}" dt="2021-08-09T08:01:17.202" v="25" actId="27636"/>
            <ac:spMkLst>
              <pc:docMk/>
              <pc:sldMasterMk cId="639832432" sldId="2147483648"/>
              <pc:sldLayoutMk cId="168840474" sldId="2147483660"/>
              <ac:spMk id="20" creationId="{4031702D-1C58-49CA-A7CB-B4EF0021C8A3}"/>
            </ac:spMkLst>
          </pc:spChg>
          <pc:spChg chg="mod">
            <ac:chgData name="Nasil Phạm" userId="72956dafe1aa49c0" providerId="LiveId" clId="{080D0251-43B3-41C4-ADFC-2801D5F90106}" dt="2021-08-09T08:01:30.754" v="61" actId="20577"/>
            <ac:spMkLst>
              <pc:docMk/>
              <pc:sldMasterMk cId="639832432" sldId="2147483648"/>
              <pc:sldLayoutMk cId="168840474" sldId="2147483660"/>
              <ac:spMk id="21" creationId="{7906B193-ED6B-4AA8-AC54-DB2A501FADD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E03EA-A159-43B7-90F9-8DCF6EE9312D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586C2-75B9-4253-A275-572AA6282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7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4: Learning world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3: Language Focus</a:t>
            </a:r>
          </a:p>
        </p:txBody>
      </p:sp>
    </p:spTree>
    <p:extLst>
      <p:ext uri="{BB962C8B-B14F-4D97-AF65-F5344CB8AC3E}">
        <p14:creationId xmlns:p14="http://schemas.microsoft.com/office/powerpoint/2010/main" val="16884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DEE1-B62B-4E0F-A919-D5418438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A86DEC-4B6B-4FA3-A858-0F40DAC5C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3B746-EF94-418F-A67B-363C0437F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3B296-62F6-489A-BDDB-B2452B17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F15-42F5-438E-9504-D09284964C4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5B308-4B20-4CC6-85EA-B389E72DA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CF7FC-D7BC-4A06-8E3E-0146FFB99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6EF-9CB1-4EBB-BE55-75BE3CD0D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4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61EBB-46AA-422B-9F6C-2FD6C5BE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D6431-BED8-45F5-AEAC-664F84A73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71150-6FD2-46F3-89D5-4ABB125B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F15-42F5-438E-9504-D09284964C4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4D476-9C9D-45C1-A9B4-6368E5FC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A2B6A-0F49-4F63-8CAC-E18781760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6EF-9CB1-4EBB-BE55-75BE3CD0D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95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14CA74-6E71-417D-A096-492135DDAB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138A64-4A32-43EC-836C-C97F39D3D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B06D3-FB6F-4C50-879E-6AE83010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F15-42F5-438E-9504-D09284964C4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4637D-E585-42A5-8BF9-82FBCC6A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E0E72-1A38-4F6E-8FEB-BC0725F1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6EF-9CB1-4EBB-BE55-75BE3CD0D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64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79408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Freeform 189">
            <a:extLst>
              <a:ext uri="{FF2B5EF4-FFF2-40B4-BE49-F238E27FC236}">
                <a16:creationId xmlns:a16="http://schemas.microsoft.com/office/drawing/2014/main" id="{6F61F351-24F8-498C-9FA8-84D971F1CA1E}"/>
              </a:ext>
            </a:extLst>
          </p:cNvPr>
          <p:cNvSpPr/>
          <p:nvPr userDrawn="1"/>
        </p:nvSpPr>
        <p:spPr>
          <a:xfrm>
            <a:off x="4929161" y="-9526"/>
            <a:ext cx="7284371" cy="6859691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9A4E">
              <a:alpha val="7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93B40A-628B-46CA-8D14-462832F631E1}"/>
              </a:ext>
            </a:extLst>
          </p:cNvPr>
          <p:cNvCxnSpPr/>
          <p:nvPr userDrawn="1"/>
        </p:nvCxnSpPr>
        <p:spPr>
          <a:xfrm>
            <a:off x="8849294" y="5716347"/>
            <a:ext cx="3364239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391D82-AF92-4636-BFFA-41B71BA637A6}"/>
              </a:ext>
            </a:extLst>
          </p:cNvPr>
          <p:cNvCxnSpPr/>
          <p:nvPr userDrawn="1"/>
        </p:nvCxnSpPr>
        <p:spPr>
          <a:xfrm>
            <a:off x="6643045" y="4193695"/>
            <a:ext cx="5548956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7431BD-DFB1-4455-B940-DE374082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14" y="4332011"/>
            <a:ext cx="6556495" cy="80541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ctr">
              <a:defRPr sz="6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FC36A6-19D6-4BCA-AC85-BC522A4D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700" y="5200652"/>
            <a:ext cx="4754213" cy="4286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76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3DDB73-79F1-4490-96CD-D858241EE79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40563" y="624717"/>
            <a:ext cx="5740592" cy="5063543"/>
            <a:chOff x="1044" y="1"/>
            <a:chExt cx="3670" cy="3238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A4F6F7A-21A0-40C7-8827-8FC574A9E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9" y="2187"/>
              <a:ext cx="131" cy="123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CA6FFA5-9245-4A1C-B593-4AC13E587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8" y="2255"/>
              <a:ext cx="82" cy="82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4 h 67"/>
                <a:gd name="T6" fmla="*/ 58 w 67"/>
                <a:gd name="T7" fmla="*/ 4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4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29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4 h 67"/>
                <a:gd name="T60" fmla="*/ 16 w 67"/>
                <a:gd name="T61" fmla="*/ 4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395D76-0980-4615-9954-C24B8CC57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" y="2028"/>
              <a:ext cx="71" cy="7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5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08EB9C-9D1A-49B4-95C9-CC4CC7771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2116"/>
              <a:ext cx="56" cy="56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7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7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1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1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9BE605-038D-4212-981F-F631AC3E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127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62 w 91"/>
                <a:gd name="T5" fmla="*/ 45 h 91"/>
                <a:gd name="T6" fmla="*/ 62 w 91"/>
                <a:gd name="T7" fmla="*/ 0 h 91"/>
                <a:gd name="T8" fmla="*/ 28 w 91"/>
                <a:gd name="T9" fmla="*/ 0 h 91"/>
                <a:gd name="T10" fmla="*/ 28 w 91"/>
                <a:gd name="T11" fmla="*/ 45 h 91"/>
                <a:gd name="T12" fmla="*/ 0 w 91"/>
                <a:gd name="T13" fmla="*/ 45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99797D2-4933-4A3B-9C77-3C3CE100A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0" y="1923"/>
              <a:ext cx="77" cy="77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2 h 63"/>
                <a:gd name="T4" fmla="*/ 31 w 62"/>
                <a:gd name="T5" fmla="*/ 0 h 63"/>
                <a:gd name="T6" fmla="*/ 62 w 62"/>
                <a:gd name="T7" fmla="*/ 32 h 63"/>
                <a:gd name="T8" fmla="*/ 31 w 62"/>
                <a:gd name="T9" fmla="*/ 63 h 63"/>
                <a:gd name="T10" fmla="*/ 57 w 62"/>
                <a:gd name="T11" fmla="*/ 36 h 63"/>
                <a:gd name="T12" fmla="*/ 41 w 62"/>
                <a:gd name="T13" fmla="*/ 35 h 63"/>
                <a:gd name="T14" fmla="*/ 46 w 62"/>
                <a:gd name="T15" fmla="*/ 54 h 63"/>
                <a:gd name="T16" fmla="*/ 57 w 62"/>
                <a:gd name="T17" fmla="*/ 36 h 63"/>
                <a:gd name="T18" fmla="*/ 41 w 62"/>
                <a:gd name="T19" fmla="*/ 56 h 63"/>
                <a:gd name="T20" fmla="*/ 36 w 62"/>
                <a:gd name="T21" fmla="*/ 36 h 63"/>
                <a:gd name="T22" fmla="*/ 35 w 62"/>
                <a:gd name="T23" fmla="*/ 36 h 63"/>
                <a:gd name="T24" fmla="*/ 15 w 62"/>
                <a:gd name="T25" fmla="*/ 53 h 63"/>
                <a:gd name="T26" fmla="*/ 31 w 62"/>
                <a:gd name="T27" fmla="*/ 58 h 63"/>
                <a:gd name="T28" fmla="*/ 41 w 62"/>
                <a:gd name="T29" fmla="*/ 56 h 63"/>
                <a:gd name="T30" fmla="*/ 11 w 62"/>
                <a:gd name="T31" fmla="*/ 49 h 63"/>
                <a:gd name="T32" fmla="*/ 33 w 62"/>
                <a:gd name="T33" fmla="*/ 32 h 63"/>
                <a:gd name="T34" fmla="*/ 34 w 62"/>
                <a:gd name="T35" fmla="*/ 31 h 63"/>
                <a:gd name="T36" fmla="*/ 32 w 62"/>
                <a:gd name="T37" fmla="*/ 27 h 63"/>
                <a:gd name="T38" fmla="*/ 4 w 62"/>
                <a:gd name="T39" fmla="*/ 31 h 63"/>
                <a:gd name="T40" fmla="*/ 4 w 62"/>
                <a:gd name="T41" fmla="*/ 32 h 63"/>
                <a:gd name="T42" fmla="*/ 11 w 62"/>
                <a:gd name="T43" fmla="*/ 49 h 63"/>
                <a:gd name="T44" fmla="*/ 5 w 62"/>
                <a:gd name="T45" fmla="*/ 26 h 63"/>
                <a:gd name="T46" fmla="*/ 29 w 62"/>
                <a:gd name="T47" fmla="*/ 23 h 63"/>
                <a:gd name="T48" fmla="*/ 20 w 62"/>
                <a:gd name="T49" fmla="*/ 8 h 63"/>
                <a:gd name="T50" fmla="*/ 5 w 62"/>
                <a:gd name="T51" fmla="*/ 26 h 63"/>
                <a:gd name="T52" fmla="*/ 25 w 62"/>
                <a:gd name="T53" fmla="*/ 6 h 63"/>
                <a:gd name="T54" fmla="*/ 35 w 62"/>
                <a:gd name="T55" fmla="*/ 21 h 63"/>
                <a:gd name="T56" fmla="*/ 49 w 62"/>
                <a:gd name="T57" fmla="*/ 12 h 63"/>
                <a:gd name="T58" fmla="*/ 31 w 62"/>
                <a:gd name="T59" fmla="*/ 5 h 63"/>
                <a:gd name="T60" fmla="*/ 25 w 62"/>
                <a:gd name="T61" fmla="*/ 6 h 63"/>
                <a:gd name="T62" fmla="*/ 51 w 62"/>
                <a:gd name="T63" fmla="*/ 15 h 63"/>
                <a:gd name="T64" fmla="*/ 37 w 62"/>
                <a:gd name="T65" fmla="*/ 25 h 63"/>
                <a:gd name="T66" fmla="*/ 38 w 62"/>
                <a:gd name="T67" fmla="*/ 29 h 63"/>
                <a:gd name="T68" fmla="*/ 39 w 62"/>
                <a:gd name="T69" fmla="*/ 30 h 63"/>
                <a:gd name="T70" fmla="*/ 57 w 62"/>
                <a:gd name="T71" fmla="*/ 31 h 63"/>
                <a:gd name="T72" fmla="*/ 51 w 62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4462B0B-A2A7-4033-9253-8648E87FB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4" y="2038"/>
              <a:ext cx="73" cy="64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1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1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8CCE9A7-3943-479C-BAB7-4AC1C223B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2162"/>
              <a:ext cx="117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8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6 h 83"/>
                <a:gd name="T34" fmla="*/ 80 w 95"/>
                <a:gd name="T35" fmla="*/ 5 h 83"/>
                <a:gd name="T36" fmla="*/ 82 w 95"/>
                <a:gd name="T37" fmla="*/ 6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29 h 83"/>
                <a:gd name="T58" fmla="*/ 0 w 95"/>
                <a:gd name="T59" fmla="*/ 38 h 83"/>
                <a:gd name="T60" fmla="*/ 5 w 95"/>
                <a:gd name="T61" fmla="*/ 46 h 83"/>
                <a:gd name="T62" fmla="*/ 12 w 95"/>
                <a:gd name="T63" fmla="*/ 46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2 h 83"/>
                <a:gd name="T76" fmla="*/ 44 w 95"/>
                <a:gd name="T77" fmla="*/ 78 h 83"/>
                <a:gd name="T78" fmla="*/ 46 w 95"/>
                <a:gd name="T79" fmla="*/ 74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650485D-B8DC-49AA-8DE5-3EF22EDB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0" y="2004"/>
              <a:ext cx="61" cy="24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4 h 20"/>
                <a:gd name="T22" fmla="*/ 40 w 50"/>
                <a:gd name="T23" fmla="*/ 4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8 h 20"/>
                <a:gd name="T42" fmla="*/ 27 w 50"/>
                <a:gd name="T43" fmla="*/ 8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4 h 20"/>
                <a:gd name="T58" fmla="*/ 16 w 50"/>
                <a:gd name="T59" fmla="*/ 4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9A00DA-BA46-4953-ADC0-A67319B8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7" y="1740"/>
              <a:ext cx="67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E745FC-5924-41CC-83CF-1DF98C93C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9" y="1812"/>
              <a:ext cx="58" cy="46"/>
            </a:xfrm>
            <a:custGeom>
              <a:avLst/>
              <a:gdLst>
                <a:gd name="T0" fmla="*/ 22 w 58"/>
                <a:gd name="T1" fmla="*/ 46 h 46"/>
                <a:gd name="T2" fmla="*/ 0 w 58"/>
                <a:gd name="T3" fmla="*/ 24 h 46"/>
                <a:gd name="T4" fmla="*/ 11 w 58"/>
                <a:gd name="T5" fmla="*/ 13 h 46"/>
                <a:gd name="T6" fmla="*/ 22 w 58"/>
                <a:gd name="T7" fmla="*/ 24 h 46"/>
                <a:gd name="T8" fmla="*/ 47 w 58"/>
                <a:gd name="T9" fmla="*/ 0 h 46"/>
                <a:gd name="T10" fmla="*/ 58 w 58"/>
                <a:gd name="T11" fmla="*/ 11 h 46"/>
                <a:gd name="T12" fmla="*/ 22 w 58"/>
                <a:gd name="T13" fmla="*/ 46 h 46"/>
                <a:gd name="T14" fmla="*/ 6 w 58"/>
                <a:gd name="T15" fmla="*/ 24 h 46"/>
                <a:gd name="T16" fmla="*/ 22 w 58"/>
                <a:gd name="T17" fmla="*/ 40 h 46"/>
                <a:gd name="T18" fmla="*/ 51 w 58"/>
                <a:gd name="T19" fmla="*/ 11 h 46"/>
                <a:gd name="T20" fmla="*/ 47 w 58"/>
                <a:gd name="T21" fmla="*/ 6 h 46"/>
                <a:gd name="T22" fmla="*/ 22 w 58"/>
                <a:gd name="T23" fmla="*/ 30 h 46"/>
                <a:gd name="T24" fmla="*/ 11 w 58"/>
                <a:gd name="T25" fmla="*/ 19 h 46"/>
                <a:gd name="T26" fmla="*/ 6 w 58"/>
                <a:gd name="T2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6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854B51-7D5B-4AD9-AECC-5CEBE3478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" y="1903"/>
              <a:ext cx="68" cy="91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7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B08690-76A2-46A9-81FD-F59E63C2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011"/>
              <a:ext cx="233" cy="131"/>
            </a:xfrm>
            <a:custGeom>
              <a:avLst/>
              <a:gdLst>
                <a:gd name="T0" fmla="*/ 190 w 190"/>
                <a:gd name="T1" fmla="*/ 74 h 106"/>
                <a:gd name="T2" fmla="*/ 166 w 190"/>
                <a:gd name="T3" fmla="*/ 43 h 106"/>
                <a:gd name="T4" fmla="*/ 122 w 190"/>
                <a:gd name="T5" fmla="*/ 0 h 106"/>
                <a:gd name="T6" fmla="*/ 87 w 190"/>
                <a:gd name="T7" fmla="*/ 16 h 106"/>
                <a:gd name="T8" fmla="*/ 67 w 190"/>
                <a:gd name="T9" fmla="*/ 7 h 106"/>
                <a:gd name="T10" fmla="*/ 42 w 190"/>
                <a:gd name="T11" fmla="*/ 32 h 106"/>
                <a:gd name="T12" fmla="*/ 43 w 190"/>
                <a:gd name="T13" fmla="*/ 35 h 106"/>
                <a:gd name="T14" fmla="*/ 36 w 190"/>
                <a:gd name="T15" fmla="*/ 35 h 106"/>
                <a:gd name="T16" fmla="*/ 0 w 190"/>
                <a:gd name="T17" fmla="*/ 70 h 106"/>
                <a:gd name="T18" fmla="*/ 36 w 190"/>
                <a:gd name="T19" fmla="*/ 106 h 106"/>
                <a:gd name="T20" fmla="*/ 158 w 190"/>
                <a:gd name="T21" fmla="*/ 106 h 106"/>
                <a:gd name="T22" fmla="*/ 158 w 190"/>
                <a:gd name="T23" fmla="*/ 106 h 106"/>
                <a:gd name="T24" fmla="*/ 190 w 190"/>
                <a:gd name="T2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6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3E77F03-1B8F-4C40-A316-A06D3CD5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666"/>
              <a:ext cx="112" cy="123"/>
            </a:xfrm>
            <a:custGeom>
              <a:avLst/>
              <a:gdLst>
                <a:gd name="T0" fmla="*/ 61 w 91"/>
                <a:gd name="T1" fmla="*/ 28 h 100"/>
                <a:gd name="T2" fmla="*/ 51 w 91"/>
                <a:gd name="T3" fmla="*/ 39 h 100"/>
                <a:gd name="T4" fmla="*/ 46 w 91"/>
                <a:gd name="T5" fmla="*/ 47 h 100"/>
                <a:gd name="T6" fmla="*/ 48 w 91"/>
                <a:gd name="T7" fmla="*/ 30 h 100"/>
                <a:gd name="T8" fmla="*/ 48 w 91"/>
                <a:gd name="T9" fmla="*/ 15 h 100"/>
                <a:gd name="T10" fmla="*/ 23 w 91"/>
                <a:gd name="T11" fmla="*/ 5 h 100"/>
                <a:gd name="T12" fmla="*/ 13 w 91"/>
                <a:gd name="T13" fmla="*/ 30 h 100"/>
                <a:gd name="T14" fmla="*/ 24 w 91"/>
                <a:gd name="T15" fmla="*/ 41 h 100"/>
                <a:gd name="T16" fmla="*/ 38 w 91"/>
                <a:gd name="T17" fmla="*/ 51 h 100"/>
                <a:gd name="T18" fmla="*/ 29 w 91"/>
                <a:gd name="T19" fmla="*/ 49 h 100"/>
                <a:gd name="T20" fmla="*/ 14 w 91"/>
                <a:gd name="T21" fmla="*/ 49 h 100"/>
                <a:gd name="T22" fmla="*/ 4 w 91"/>
                <a:gd name="T23" fmla="*/ 74 h 100"/>
                <a:gd name="T24" fmla="*/ 30 w 91"/>
                <a:gd name="T25" fmla="*/ 85 h 100"/>
                <a:gd name="T26" fmla="*/ 40 w 91"/>
                <a:gd name="T27" fmla="*/ 73 h 100"/>
                <a:gd name="T28" fmla="*/ 45 w 91"/>
                <a:gd name="T29" fmla="*/ 65 h 100"/>
                <a:gd name="T30" fmla="*/ 43 w 91"/>
                <a:gd name="T31" fmla="*/ 97 h 100"/>
                <a:gd name="T32" fmla="*/ 45 w 91"/>
                <a:gd name="T33" fmla="*/ 100 h 100"/>
                <a:gd name="T34" fmla="*/ 61 w 91"/>
                <a:gd name="T35" fmla="*/ 93 h 100"/>
                <a:gd name="T36" fmla="*/ 78 w 91"/>
                <a:gd name="T37" fmla="*/ 85 h 100"/>
                <a:gd name="T38" fmla="*/ 76 w 91"/>
                <a:gd name="T39" fmla="*/ 82 h 100"/>
                <a:gd name="T40" fmla="*/ 53 w 91"/>
                <a:gd name="T41" fmla="*/ 62 h 100"/>
                <a:gd name="T42" fmla="*/ 61 w 91"/>
                <a:gd name="T43" fmla="*/ 64 h 100"/>
                <a:gd name="T44" fmla="*/ 77 w 91"/>
                <a:gd name="T45" fmla="*/ 64 h 100"/>
                <a:gd name="T46" fmla="*/ 87 w 91"/>
                <a:gd name="T47" fmla="*/ 38 h 100"/>
                <a:gd name="T48" fmla="*/ 61 w 91"/>
                <a:gd name="T49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0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690A76-1815-4679-9877-006A92B99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960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3B8940-C998-447F-B62A-C9C30BF3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804"/>
              <a:ext cx="86" cy="87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4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2D576BA-7BF5-4ECD-A32E-8D91B408A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" y="1859"/>
              <a:ext cx="30" cy="56"/>
            </a:xfrm>
            <a:custGeom>
              <a:avLst/>
              <a:gdLst>
                <a:gd name="T0" fmla="*/ 16 w 24"/>
                <a:gd name="T1" fmla="*/ 45 h 46"/>
                <a:gd name="T2" fmla="*/ 16 w 24"/>
                <a:gd name="T3" fmla="*/ 45 h 46"/>
                <a:gd name="T4" fmla="*/ 23 w 24"/>
                <a:gd name="T5" fmla="*/ 35 h 46"/>
                <a:gd name="T6" fmla="*/ 21 w 24"/>
                <a:gd name="T7" fmla="*/ 24 h 46"/>
                <a:gd name="T8" fmla="*/ 11 w 24"/>
                <a:gd name="T9" fmla="*/ 17 h 46"/>
                <a:gd name="T10" fmla="*/ 11 w 24"/>
                <a:gd name="T11" fmla="*/ 17 h 46"/>
                <a:gd name="T12" fmla="*/ 10 w 24"/>
                <a:gd name="T13" fmla="*/ 17 h 46"/>
                <a:gd name="T14" fmla="*/ 11 w 24"/>
                <a:gd name="T15" fmla="*/ 21 h 46"/>
                <a:gd name="T16" fmla="*/ 12 w 24"/>
                <a:gd name="T17" fmla="*/ 21 h 46"/>
                <a:gd name="T18" fmla="*/ 12 w 24"/>
                <a:gd name="T19" fmla="*/ 21 h 46"/>
                <a:gd name="T20" fmla="*/ 17 w 24"/>
                <a:gd name="T21" fmla="*/ 25 h 46"/>
                <a:gd name="T22" fmla="*/ 19 w 24"/>
                <a:gd name="T23" fmla="*/ 35 h 46"/>
                <a:gd name="T24" fmla="*/ 16 w 24"/>
                <a:gd name="T25" fmla="*/ 41 h 46"/>
                <a:gd name="T26" fmla="*/ 16 w 24"/>
                <a:gd name="T27" fmla="*/ 41 h 46"/>
                <a:gd name="T28" fmla="*/ 10 w 24"/>
                <a:gd name="T29" fmla="*/ 37 h 46"/>
                <a:gd name="T30" fmla="*/ 9 w 24"/>
                <a:gd name="T31" fmla="*/ 32 h 46"/>
                <a:gd name="T32" fmla="*/ 5 w 24"/>
                <a:gd name="T33" fmla="*/ 30 h 46"/>
                <a:gd name="T34" fmla="*/ 6 w 24"/>
                <a:gd name="T35" fmla="*/ 38 h 46"/>
                <a:gd name="T36" fmla="*/ 16 w 24"/>
                <a:gd name="T37" fmla="*/ 45 h 46"/>
                <a:gd name="T38" fmla="*/ 13 w 24"/>
                <a:gd name="T39" fmla="*/ 29 h 46"/>
                <a:gd name="T40" fmla="*/ 15 w 24"/>
                <a:gd name="T41" fmla="*/ 29 h 46"/>
                <a:gd name="T42" fmla="*/ 14 w 24"/>
                <a:gd name="T43" fmla="*/ 25 h 46"/>
                <a:gd name="T44" fmla="*/ 13 w 24"/>
                <a:gd name="T45" fmla="*/ 25 h 46"/>
                <a:gd name="T46" fmla="*/ 12 w 24"/>
                <a:gd name="T47" fmla="*/ 25 h 46"/>
                <a:gd name="T48" fmla="*/ 7 w 24"/>
                <a:gd name="T49" fmla="*/ 21 h 46"/>
                <a:gd name="T50" fmla="*/ 5 w 24"/>
                <a:gd name="T51" fmla="*/ 11 h 46"/>
                <a:gd name="T52" fmla="*/ 9 w 24"/>
                <a:gd name="T53" fmla="*/ 5 h 46"/>
                <a:gd name="T54" fmla="*/ 9 w 24"/>
                <a:gd name="T55" fmla="*/ 5 h 46"/>
                <a:gd name="T56" fmla="*/ 14 w 24"/>
                <a:gd name="T57" fmla="*/ 9 h 46"/>
                <a:gd name="T58" fmla="*/ 15 w 24"/>
                <a:gd name="T59" fmla="*/ 14 h 46"/>
                <a:gd name="T60" fmla="*/ 20 w 24"/>
                <a:gd name="T61" fmla="*/ 16 h 46"/>
                <a:gd name="T62" fmla="*/ 18 w 24"/>
                <a:gd name="T63" fmla="*/ 8 h 46"/>
                <a:gd name="T64" fmla="*/ 8 w 24"/>
                <a:gd name="T65" fmla="*/ 1 h 46"/>
                <a:gd name="T66" fmla="*/ 8 w 24"/>
                <a:gd name="T67" fmla="*/ 1 h 46"/>
                <a:gd name="T68" fmla="*/ 1 w 24"/>
                <a:gd name="T69" fmla="*/ 11 h 46"/>
                <a:gd name="T70" fmla="*/ 3 w 24"/>
                <a:gd name="T71" fmla="*/ 22 h 46"/>
                <a:gd name="T72" fmla="*/ 13 w 24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6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3204677-F03A-4724-8BE0-E29D4A6D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845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1 h 92"/>
                <a:gd name="T12" fmla="*/ 52 w 92"/>
                <a:gd name="T13" fmla="*/ 66 h 92"/>
                <a:gd name="T14" fmla="*/ 72 w 92"/>
                <a:gd name="T15" fmla="*/ 52 h 92"/>
                <a:gd name="T16" fmla="*/ 80 w 92"/>
                <a:gd name="T17" fmla="*/ 53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3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B02771-B8BA-4D5E-90D4-F3E17E90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3" y="1597"/>
              <a:ext cx="80" cy="112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5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5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0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C845B2C-E453-4190-A3EC-6E17088B1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1718"/>
              <a:ext cx="78" cy="77"/>
            </a:xfrm>
            <a:custGeom>
              <a:avLst/>
              <a:gdLst>
                <a:gd name="T0" fmla="*/ 48 w 78"/>
                <a:gd name="T1" fmla="*/ 19 h 77"/>
                <a:gd name="T2" fmla="*/ 50 w 78"/>
                <a:gd name="T3" fmla="*/ 0 h 77"/>
                <a:gd name="T4" fmla="*/ 15 w 78"/>
                <a:gd name="T5" fmla="*/ 0 h 77"/>
                <a:gd name="T6" fmla="*/ 2 w 78"/>
                <a:gd name="T7" fmla="*/ 14 h 77"/>
                <a:gd name="T8" fmla="*/ 0 w 78"/>
                <a:gd name="T9" fmla="*/ 57 h 77"/>
                <a:gd name="T10" fmla="*/ 30 w 78"/>
                <a:gd name="T11" fmla="*/ 57 h 77"/>
                <a:gd name="T12" fmla="*/ 29 w 78"/>
                <a:gd name="T13" fmla="*/ 76 h 77"/>
                <a:gd name="T14" fmla="*/ 77 w 78"/>
                <a:gd name="T15" fmla="*/ 77 h 77"/>
                <a:gd name="T16" fmla="*/ 78 w 78"/>
                <a:gd name="T17" fmla="*/ 19 h 77"/>
                <a:gd name="T18" fmla="*/ 48 w 78"/>
                <a:gd name="T19" fmla="*/ 19 h 77"/>
                <a:gd name="T20" fmla="*/ 15 w 78"/>
                <a:gd name="T21" fmla="*/ 7 h 77"/>
                <a:gd name="T22" fmla="*/ 15 w 78"/>
                <a:gd name="T23" fmla="*/ 14 h 77"/>
                <a:gd name="T24" fmla="*/ 8 w 78"/>
                <a:gd name="T25" fmla="*/ 14 h 77"/>
                <a:gd name="T26" fmla="*/ 15 w 78"/>
                <a:gd name="T27" fmla="*/ 7 h 77"/>
                <a:gd name="T28" fmla="*/ 5 w 78"/>
                <a:gd name="T29" fmla="*/ 52 h 77"/>
                <a:gd name="T30" fmla="*/ 5 w 78"/>
                <a:gd name="T31" fmla="*/ 19 h 77"/>
                <a:gd name="T32" fmla="*/ 20 w 78"/>
                <a:gd name="T33" fmla="*/ 19 h 77"/>
                <a:gd name="T34" fmla="*/ 20 w 78"/>
                <a:gd name="T35" fmla="*/ 5 h 77"/>
                <a:gd name="T36" fmla="*/ 45 w 78"/>
                <a:gd name="T37" fmla="*/ 5 h 77"/>
                <a:gd name="T38" fmla="*/ 45 w 78"/>
                <a:gd name="T39" fmla="*/ 19 h 77"/>
                <a:gd name="T40" fmla="*/ 30 w 78"/>
                <a:gd name="T41" fmla="*/ 33 h 77"/>
                <a:gd name="T42" fmla="*/ 30 w 78"/>
                <a:gd name="T43" fmla="*/ 52 h 77"/>
                <a:gd name="T44" fmla="*/ 5 w 78"/>
                <a:gd name="T45" fmla="*/ 52 h 77"/>
                <a:gd name="T46" fmla="*/ 43 w 78"/>
                <a:gd name="T47" fmla="*/ 25 h 77"/>
                <a:gd name="T48" fmla="*/ 43 w 78"/>
                <a:gd name="T49" fmla="*/ 34 h 77"/>
                <a:gd name="T50" fmla="*/ 36 w 78"/>
                <a:gd name="T51" fmla="*/ 33 h 77"/>
                <a:gd name="T52" fmla="*/ 43 w 78"/>
                <a:gd name="T53" fmla="*/ 25 h 77"/>
                <a:gd name="T54" fmla="*/ 72 w 78"/>
                <a:gd name="T55" fmla="*/ 72 h 77"/>
                <a:gd name="T56" fmla="*/ 34 w 78"/>
                <a:gd name="T57" fmla="*/ 71 h 77"/>
                <a:gd name="T58" fmla="*/ 35 w 78"/>
                <a:gd name="T59" fmla="*/ 38 h 77"/>
                <a:gd name="T60" fmla="*/ 48 w 78"/>
                <a:gd name="T61" fmla="*/ 38 h 77"/>
                <a:gd name="T62" fmla="*/ 48 w 78"/>
                <a:gd name="T63" fmla="*/ 24 h 77"/>
                <a:gd name="T64" fmla="*/ 73 w 78"/>
                <a:gd name="T65" fmla="*/ 24 h 77"/>
                <a:gd name="T66" fmla="*/ 72 w 78"/>
                <a:gd name="T6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77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4209E4C-2D20-40D0-BA0C-49A3171D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" y="2273"/>
              <a:ext cx="125" cy="107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1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6 h 87"/>
                <a:gd name="T22" fmla="*/ 81 w 102"/>
                <a:gd name="T23" fmla="*/ 8 h 87"/>
                <a:gd name="T24" fmla="*/ 84 w 102"/>
                <a:gd name="T25" fmla="*/ 16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2 h 87"/>
                <a:gd name="T42" fmla="*/ 95 w 102"/>
                <a:gd name="T43" fmla="*/ 56 h 87"/>
                <a:gd name="T44" fmla="*/ 94 w 102"/>
                <a:gd name="T45" fmla="*/ 60 h 87"/>
                <a:gd name="T46" fmla="*/ 22 w 102"/>
                <a:gd name="T47" fmla="*/ 63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3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69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BC75D90-B076-46D3-A1B9-D19EAC93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495"/>
              <a:ext cx="113" cy="118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F866FCE-9FF1-4EC6-A72D-6523C3300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" y="1585"/>
              <a:ext cx="106" cy="75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1 h 61"/>
                <a:gd name="T8" fmla="*/ 83 w 86"/>
                <a:gd name="T9" fmla="*/ 24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0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034F962-7D50-489F-A756-C6F215B1B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2208"/>
              <a:ext cx="84" cy="74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8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8 h 60"/>
                <a:gd name="T42" fmla="*/ 10 w 69"/>
                <a:gd name="T4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767D3E2-C963-48D1-9CF9-0C16A18C8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2" y="1391"/>
              <a:ext cx="70" cy="94"/>
            </a:xfrm>
            <a:custGeom>
              <a:avLst/>
              <a:gdLst>
                <a:gd name="T0" fmla="*/ 57 w 57"/>
                <a:gd name="T1" fmla="*/ 48 h 77"/>
                <a:gd name="T2" fmla="*/ 57 w 57"/>
                <a:gd name="T3" fmla="*/ 48 h 77"/>
                <a:gd name="T4" fmla="*/ 57 w 57"/>
                <a:gd name="T5" fmla="*/ 47 h 77"/>
                <a:gd name="T6" fmla="*/ 28 w 57"/>
                <a:gd name="T7" fmla="*/ 0 h 77"/>
                <a:gd name="T8" fmla="*/ 0 w 57"/>
                <a:gd name="T9" fmla="*/ 47 h 77"/>
                <a:gd name="T10" fmla="*/ 0 w 57"/>
                <a:gd name="T11" fmla="*/ 48 h 77"/>
                <a:gd name="T12" fmla="*/ 0 w 57"/>
                <a:gd name="T13" fmla="*/ 48 h 77"/>
                <a:gd name="T14" fmla="*/ 0 w 57"/>
                <a:gd name="T15" fmla="*/ 48 h 77"/>
                <a:gd name="T16" fmla="*/ 0 w 57"/>
                <a:gd name="T17" fmla="*/ 49 h 77"/>
                <a:gd name="T18" fmla="*/ 0 w 57"/>
                <a:gd name="T19" fmla="*/ 49 h 77"/>
                <a:gd name="T20" fmla="*/ 28 w 57"/>
                <a:gd name="T21" fmla="*/ 77 h 77"/>
                <a:gd name="T22" fmla="*/ 57 w 57"/>
                <a:gd name="T23" fmla="*/ 49 h 77"/>
                <a:gd name="T24" fmla="*/ 57 w 57"/>
                <a:gd name="T25" fmla="*/ 49 h 77"/>
                <a:gd name="T26" fmla="*/ 57 w 57"/>
                <a:gd name="T27" fmla="*/ 48 h 77"/>
                <a:gd name="T28" fmla="*/ 57 w 57"/>
                <a:gd name="T29" fmla="*/ 48 h 77"/>
                <a:gd name="T30" fmla="*/ 48 w 57"/>
                <a:gd name="T31" fmla="*/ 49 h 77"/>
                <a:gd name="T32" fmla="*/ 48 w 57"/>
                <a:gd name="T33" fmla="*/ 49 h 77"/>
                <a:gd name="T34" fmla="*/ 42 w 57"/>
                <a:gd name="T35" fmla="*/ 62 h 77"/>
                <a:gd name="T36" fmla="*/ 28 w 57"/>
                <a:gd name="T37" fmla="*/ 68 h 77"/>
                <a:gd name="T38" fmla="*/ 26 w 57"/>
                <a:gd name="T39" fmla="*/ 68 h 77"/>
                <a:gd name="T40" fmla="*/ 43 w 57"/>
                <a:gd name="T41" fmla="*/ 37 h 77"/>
                <a:gd name="T42" fmla="*/ 43 w 57"/>
                <a:gd name="T43" fmla="*/ 32 h 77"/>
                <a:gd name="T44" fmla="*/ 48 w 57"/>
                <a:gd name="T45" fmla="*/ 48 h 77"/>
                <a:gd name="T46" fmla="*/ 48 w 57"/>
                <a:gd name="T47" fmla="*/ 48 h 77"/>
                <a:gd name="T48" fmla="*/ 48 w 57"/>
                <a:gd name="T49" fmla="*/ 48 h 77"/>
                <a:gd name="T50" fmla="*/ 48 w 57"/>
                <a:gd name="T51" fmla="*/ 48 h 77"/>
                <a:gd name="T52" fmla="*/ 48 w 57"/>
                <a:gd name="T53" fmla="*/ 48 h 77"/>
                <a:gd name="T54" fmla="*/ 48 w 57"/>
                <a:gd name="T55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7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22A3408-0C3F-43B6-8014-C43B9A603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7" y="1322"/>
              <a:ext cx="109" cy="104"/>
            </a:xfrm>
            <a:custGeom>
              <a:avLst/>
              <a:gdLst>
                <a:gd name="T0" fmla="*/ 52 w 89"/>
                <a:gd name="T1" fmla="*/ 2 h 85"/>
                <a:gd name="T2" fmla="*/ 4 w 89"/>
                <a:gd name="T3" fmla="*/ 35 h 85"/>
                <a:gd name="T4" fmla="*/ 3 w 89"/>
                <a:gd name="T5" fmla="*/ 45 h 85"/>
                <a:gd name="T6" fmla="*/ 28 w 89"/>
                <a:gd name="T7" fmla="*/ 81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2 h 85"/>
                <a:gd name="T18" fmla="*/ 38 w 89"/>
                <a:gd name="T19" fmla="*/ 48 h 85"/>
                <a:gd name="T20" fmla="*/ 31 w 89"/>
                <a:gd name="T21" fmla="*/ 70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03AE366-08CF-4CEE-840E-67DF2FBB2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1262"/>
              <a:ext cx="83" cy="85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4 h 69"/>
                <a:gd name="T4" fmla="*/ 34 w 68"/>
                <a:gd name="T5" fmla="*/ 69 h 69"/>
                <a:gd name="T6" fmla="*/ 68 w 68"/>
                <a:gd name="T7" fmla="*/ 34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4 h 69"/>
                <a:gd name="T14" fmla="*/ 34 w 68"/>
                <a:gd name="T15" fmla="*/ 7 h 69"/>
                <a:gd name="T16" fmla="*/ 62 w 68"/>
                <a:gd name="T17" fmla="*/ 34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4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4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155CD77-6F33-4DEA-800C-2A45EC2A5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441"/>
              <a:ext cx="66" cy="76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4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8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19 h 62"/>
                <a:gd name="T34" fmla="*/ 35 w 54"/>
                <a:gd name="T35" fmla="*/ 19 h 62"/>
                <a:gd name="T36" fmla="*/ 35 w 54"/>
                <a:gd name="T37" fmla="*/ 8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432EE60-83F7-43C0-B307-08EC11A6C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1670"/>
              <a:ext cx="107" cy="1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1 h 93"/>
                <a:gd name="T24" fmla="*/ 75 w 87"/>
                <a:gd name="T25" fmla="*/ 11 h 93"/>
                <a:gd name="T26" fmla="*/ 75 w 87"/>
                <a:gd name="T27" fmla="*/ 81 h 93"/>
                <a:gd name="T28" fmla="*/ 23 w 87"/>
                <a:gd name="T29" fmla="*/ 40 h 93"/>
                <a:gd name="T30" fmla="*/ 64 w 87"/>
                <a:gd name="T31" fmla="*/ 40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0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E3F5A78-04DC-43A9-8F0F-B2E95D6F8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7" y="1806"/>
              <a:ext cx="101" cy="76"/>
            </a:xfrm>
            <a:custGeom>
              <a:avLst/>
              <a:gdLst>
                <a:gd name="T0" fmla="*/ 0 w 101"/>
                <a:gd name="T1" fmla="*/ 0 h 76"/>
                <a:gd name="T2" fmla="*/ 0 w 101"/>
                <a:gd name="T3" fmla="*/ 76 h 76"/>
                <a:gd name="T4" fmla="*/ 101 w 101"/>
                <a:gd name="T5" fmla="*/ 76 h 76"/>
                <a:gd name="T6" fmla="*/ 101 w 101"/>
                <a:gd name="T7" fmla="*/ 0 h 76"/>
                <a:gd name="T8" fmla="*/ 0 w 101"/>
                <a:gd name="T9" fmla="*/ 0 h 76"/>
                <a:gd name="T10" fmla="*/ 19 w 101"/>
                <a:gd name="T11" fmla="*/ 70 h 76"/>
                <a:gd name="T12" fmla="*/ 6 w 101"/>
                <a:gd name="T13" fmla="*/ 70 h 76"/>
                <a:gd name="T14" fmla="*/ 6 w 101"/>
                <a:gd name="T15" fmla="*/ 57 h 76"/>
                <a:gd name="T16" fmla="*/ 19 w 101"/>
                <a:gd name="T17" fmla="*/ 57 h 76"/>
                <a:gd name="T18" fmla="*/ 19 w 101"/>
                <a:gd name="T19" fmla="*/ 70 h 76"/>
                <a:gd name="T20" fmla="*/ 19 w 101"/>
                <a:gd name="T21" fmla="*/ 44 h 76"/>
                <a:gd name="T22" fmla="*/ 6 w 101"/>
                <a:gd name="T23" fmla="*/ 44 h 76"/>
                <a:gd name="T24" fmla="*/ 6 w 101"/>
                <a:gd name="T25" fmla="*/ 32 h 76"/>
                <a:gd name="T26" fmla="*/ 19 w 101"/>
                <a:gd name="T27" fmla="*/ 32 h 76"/>
                <a:gd name="T28" fmla="*/ 19 w 101"/>
                <a:gd name="T29" fmla="*/ 44 h 76"/>
                <a:gd name="T30" fmla="*/ 19 w 101"/>
                <a:gd name="T31" fmla="*/ 20 h 76"/>
                <a:gd name="T32" fmla="*/ 6 w 101"/>
                <a:gd name="T33" fmla="*/ 20 h 76"/>
                <a:gd name="T34" fmla="*/ 6 w 101"/>
                <a:gd name="T35" fmla="*/ 6 h 76"/>
                <a:gd name="T36" fmla="*/ 19 w 101"/>
                <a:gd name="T37" fmla="*/ 6 h 76"/>
                <a:gd name="T38" fmla="*/ 19 w 101"/>
                <a:gd name="T39" fmla="*/ 20 h 76"/>
                <a:gd name="T40" fmla="*/ 76 w 101"/>
                <a:gd name="T41" fmla="*/ 70 h 76"/>
                <a:gd name="T42" fmla="*/ 26 w 101"/>
                <a:gd name="T43" fmla="*/ 70 h 76"/>
                <a:gd name="T44" fmla="*/ 26 w 101"/>
                <a:gd name="T45" fmla="*/ 6 h 76"/>
                <a:gd name="T46" fmla="*/ 76 w 101"/>
                <a:gd name="T47" fmla="*/ 6 h 76"/>
                <a:gd name="T48" fmla="*/ 76 w 101"/>
                <a:gd name="T49" fmla="*/ 70 h 76"/>
                <a:gd name="T50" fmla="*/ 95 w 101"/>
                <a:gd name="T51" fmla="*/ 70 h 76"/>
                <a:gd name="T52" fmla="*/ 83 w 101"/>
                <a:gd name="T53" fmla="*/ 70 h 76"/>
                <a:gd name="T54" fmla="*/ 83 w 101"/>
                <a:gd name="T55" fmla="*/ 57 h 76"/>
                <a:gd name="T56" fmla="*/ 95 w 101"/>
                <a:gd name="T57" fmla="*/ 57 h 76"/>
                <a:gd name="T58" fmla="*/ 95 w 101"/>
                <a:gd name="T59" fmla="*/ 70 h 76"/>
                <a:gd name="T60" fmla="*/ 95 w 101"/>
                <a:gd name="T61" fmla="*/ 44 h 76"/>
                <a:gd name="T62" fmla="*/ 83 w 101"/>
                <a:gd name="T63" fmla="*/ 44 h 76"/>
                <a:gd name="T64" fmla="*/ 83 w 101"/>
                <a:gd name="T65" fmla="*/ 32 h 76"/>
                <a:gd name="T66" fmla="*/ 95 w 101"/>
                <a:gd name="T67" fmla="*/ 32 h 76"/>
                <a:gd name="T68" fmla="*/ 95 w 101"/>
                <a:gd name="T69" fmla="*/ 44 h 76"/>
                <a:gd name="T70" fmla="*/ 95 w 101"/>
                <a:gd name="T71" fmla="*/ 20 h 76"/>
                <a:gd name="T72" fmla="*/ 83 w 101"/>
                <a:gd name="T73" fmla="*/ 20 h 76"/>
                <a:gd name="T74" fmla="*/ 83 w 101"/>
                <a:gd name="T75" fmla="*/ 6 h 76"/>
                <a:gd name="T76" fmla="*/ 95 w 101"/>
                <a:gd name="T77" fmla="*/ 6 h 76"/>
                <a:gd name="T78" fmla="*/ 95 w 101"/>
                <a:gd name="T79" fmla="*/ 20 h 76"/>
                <a:gd name="T80" fmla="*/ 38 w 101"/>
                <a:gd name="T81" fmla="*/ 20 h 76"/>
                <a:gd name="T82" fmla="*/ 38 w 101"/>
                <a:gd name="T83" fmla="*/ 57 h 76"/>
                <a:gd name="T84" fmla="*/ 63 w 101"/>
                <a:gd name="T85" fmla="*/ 38 h 76"/>
                <a:gd name="T86" fmla="*/ 38 w 101"/>
                <a:gd name="T8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76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98664FE-5BCC-4D95-AB1A-4580F4E6A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" y="1784"/>
              <a:ext cx="60" cy="57"/>
            </a:xfrm>
            <a:custGeom>
              <a:avLst/>
              <a:gdLst>
                <a:gd name="T0" fmla="*/ 60 w 60"/>
                <a:gd name="T1" fmla="*/ 21 h 57"/>
                <a:gd name="T2" fmla="*/ 39 w 60"/>
                <a:gd name="T3" fmla="*/ 18 h 57"/>
                <a:gd name="T4" fmla="*/ 30 w 60"/>
                <a:gd name="T5" fmla="*/ 0 h 57"/>
                <a:gd name="T6" fmla="*/ 21 w 60"/>
                <a:gd name="T7" fmla="*/ 18 h 57"/>
                <a:gd name="T8" fmla="*/ 0 w 60"/>
                <a:gd name="T9" fmla="*/ 21 h 57"/>
                <a:gd name="T10" fmla="*/ 14 w 60"/>
                <a:gd name="T11" fmla="*/ 36 h 57"/>
                <a:gd name="T12" fmla="*/ 11 w 60"/>
                <a:gd name="T13" fmla="*/ 57 h 57"/>
                <a:gd name="T14" fmla="*/ 30 w 60"/>
                <a:gd name="T15" fmla="*/ 47 h 57"/>
                <a:gd name="T16" fmla="*/ 49 w 60"/>
                <a:gd name="T17" fmla="*/ 57 h 57"/>
                <a:gd name="T18" fmla="*/ 45 w 60"/>
                <a:gd name="T19" fmla="*/ 36 h 57"/>
                <a:gd name="T20" fmla="*/ 60 w 60"/>
                <a:gd name="T21" fmla="*/ 21 h 57"/>
                <a:gd name="T22" fmla="*/ 30 w 60"/>
                <a:gd name="T23" fmla="*/ 42 h 57"/>
                <a:gd name="T24" fmla="*/ 17 w 60"/>
                <a:gd name="T25" fmla="*/ 49 h 57"/>
                <a:gd name="T26" fmla="*/ 19 w 60"/>
                <a:gd name="T27" fmla="*/ 34 h 57"/>
                <a:gd name="T28" fmla="*/ 8 w 60"/>
                <a:gd name="T29" fmla="*/ 25 h 57"/>
                <a:gd name="T30" fmla="*/ 23 w 60"/>
                <a:gd name="T31" fmla="*/ 22 h 57"/>
                <a:gd name="T32" fmla="*/ 30 w 60"/>
                <a:gd name="T33" fmla="*/ 9 h 57"/>
                <a:gd name="T34" fmla="*/ 37 w 60"/>
                <a:gd name="T35" fmla="*/ 22 h 57"/>
                <a:gd name="T36" fmla="*/ 51 w 60"/>
                <a:gd name="T37" fmla="*/ 25 h 57"/>
                <a:gd name="T38" fmla="*/ 40 w 60"/>
                <a:gd name="T39" fmla="*/ 34 h 57"/>
                <a:gd name="T40" fmla="*/ 43 w 60"/>
                <a:gd name="T41" fmla="*/ 49 h 57"/>
                <a:gd name="T42" fmla="*/ 30 w 60"/>
                <a:gd name="T4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7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370C90B-A518-47E1-8BE7-77F4FEEFF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1207"/>
              <a:ext cx="74" cy="79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7 h 65"/>
                <a:gd name="T4" fmla="*/ 60 w 60"/>
                <a:gd name="T5" fmla="*/ 45 h 65"/>
                <a:gd name="T6" fmla="*/ 48 w 60"/>
                <a:gd name="T7" fmla="*/ 49 h 65"/>
                <a:gd name="T8" fmla="*/ 36 w 60"/>
                <a:gd name="T9" fmla="*/ 46 h 65"/>
                <a:gd name="T10" fmla="*/ 24 w 60"/>
                <a:gd name="T11" fmla="*/ 42 h 65"/>
                <a:gd name="T12" fmla="*/ 12 w 60"/>
                <a:gd name="T13" fmla="*/ 47 h 65"/>
                <a:gd name="T14" fmla="*/ 12 w 60"/>
                <a:gd name="T15" fmla="*/ 9 h 65"/>
                <a:gd name="T16" fmla="*/ 24 w 60"/>
                <a:gd name="T17" fmla="*/ 5 h 65"/>
                <a:gd name="T18" fmla="*/ 36 w 60"/>
                <a:gd name="T19" fmla="*/ 8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5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5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5ED40AC-24C7-46B3-9087-1B7D22F6F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" y="1168"/>
              <a:ext cx="78" cy="80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0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0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6 h 65"/>
                <a:gd name="T22" fmla="*/ 22 w 64"/>
                <a:gd name="T23" fmla="*/ 17 h 65"/>
                <a:gd name="T24" fmla="*/ 20 w 64"/>
                <a:gd name="T25" fmla="*/ 16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6 h 65"/>
                <a:gd name="T34" fmla="*/ 14 w 64"/>
                <a:gd name="T35" fmla="*/ 17 h 65"/>
                <a:gd name="T36" fmla="*/ 12 w 64"/>
                <a:gd name="T37" fmla="*/ 16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6 h 65"/>
                <a:gd name="T46" fmla="*/ 6 w 64"/>
                <a:gd name="T47" fmla="*/ 17 h 65"/>
                <a:gd name="T48" fmla="*/ 4 w 64"/>
                <a:gd name="T49" fmla="*/ 16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6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6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CDB9E7C-248F-4ED8-B066-0E0DDD8EC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" y="1899"/>
              <a:ext cx="91" cy="102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6 w 74"/>
                <a:gd name="T29" fmla="*/ 46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3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491838-3473-4248-8870-C03B6A9CF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" y="2360"/>
              <a:ext cx="95" cy="78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286DAE3-B15F-49D9-8870-16F1F897D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" y="1351"/>
              <a:ext cx="154" cy="154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8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8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3 h 125"/>
                <a:gd name="T26" fmla="*/ 53 w 125"/>
                <a:gd name="T27" fmla="*/ 12 h 125"/>
                <a:gd name="T28" fmla="*/ 59 w 125"/>
                <a:gd name="T29" fmla="*/ 33 h 125"/>
                <a:gd name="T30" fmla="*/ 43 w 125"/>
                <a:gd name="T31" fmla="*/ 23 h 125"/>
                <a:gd name="T32" fmla="*/ 59 w 125"/>
                <a:gd name="T33" fmla="*/ 58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8 h 125"/>
                <a:gd name="T68" fmla="*/ 108 w 125"/>
                <a:gd name="T69" fmla="*/ 33 h 125"/>
                <a:gd name="T70" fmla="*/ 86 w 125"/>
                <a:gd name="T71" fmla="*/ 14 h 125"/>
                <a:gd name="T72" fmla="*/ 108 w 125"/>
                <a:gd name="T73" fmla="*/ 33 h 125"/>
                <a:gd name="T74" fmla="*/ 39 w 125"/>
                <a:gd name="T75" fmla="*/ 14 h 125"/>
                <a:gd name="T76" fmla="*/ 17 w 125"/>
                <a:gd name="T77" fmla="*/ 33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5769E3F-76E8-4761-A4C0-76747A92F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270"/>
              <a:ext cx="72" cy="73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29 h 59"/>
                <a:gd name="T64" fmla="*/ 25 w 59"/>
                <a:gd name="T65" fmla="*/ 29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29 h 59"/>
                <a:gd name="T72" fmla="*/ 44 w 59"/>
                <a:gd name="T73" fmla="*/ 29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BB38EB-3C6C-4CC4-9C07-FA1415C2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285"/>
              <a:ext cx="68" cy="54"/>
            </a:xfrm>
            <a:custGeom>
              <a:avLst/>
              <a:gdLst>
                <a:gd name="T0" fmla="*/ 26 w 68"/>
                <a:gd name="T1" fmla="*/ 54 h 54"/>
                <a:gd name="T2" fmla="*/ 0 w 68"/>
                <a:gd name="T3" fmla="*/ 28 h 54"/>
                <a:gd name="T4" fmla="*/ 14 w 68"/>
                <a:gd name="T5" fmla="*/ 16 h 54"/>
                <a:gd name="T6" fmla="*/ 26 w 68"/>
                <a:gd name="T7" fmla="*/ 28 h 54"/>
                <a:gd name="T8" fmla="*/ 54 w 68"/>
                <a:gd name="T9" fmla="*/ 0 h 54"/>
                <a:gd name="T10" fmla="*/ 68 w 68"/>
                <a:gd name="T11" fmla="*/ 14 h 54"/>
                <a:gd name="T12" fmla="*/ 26 w 68"/>
                <a:gd name="T13" fmla="*/ 54 h 54"/>
                <a:gd name="T14" fmla="*/ 7 w 68"/>
                <a:gd name="T15" fmla="*/ 28 h 54"/>
                <a:gd name="T16" fmla="*/ 26 w 68"/>
                <a:gd name="T17" fmla="*/ 47 h 54"/>
                <a:gd name="T18" fmla="*/ 60 w 68"/>
                <a:gd name="T19" fmla="*/ 14 h 54"/>
                <a:gd name="T20" fmla="*/ 54 w 68"/>
                <a:gd name="T21" fmla="*/ 8 h 54"/>
                <a:gd name="T22" fmla="*/ 26 w 68"/>
                <a:gd name="T23" fmla="*/ 36 h 54"/>
                <a:gd name="T24" fmla="*/ 14 w 68"/>
                <a:gd name="T25" fmla="*/ 22 h 54"/>
                <a:gd name="T26" fmla="*/ 7 w 68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4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F3E761A-6E4C-439F-B703-56174CC1A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" y="2441"/>
              <a:ext cx="97" cy="100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2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6 h 81"/>
                <a:gd name="T34" fmla="*/ 22 w 79"/>
                <a:gd name="T35" fmla="*/ 19 h 81"/>
                <a:gd name="T36" fmla="*/ 31 w 79"/>
                <a:gd name="T37" fmla="*/ 31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4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51CE62-096B-4B09-956D-C39830C50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5" y="2294"/>
              <a:ext cx="58" cy="59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1F1AC7-308B-4764-9CCB-E72F69536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" y="2096"/>
              <a:ext cx="147" cy="143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79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5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5 h 116"/>
                <a:gd name="T98" fmla="*/ 78 w 119"/>
                <a:gd name="T99" fmla="*/ 94 h 116"/>
                <a:gd name="T100" fmla="*/ 92 w 119"/>
                <a:gd name="T101" fmla="*/ 59 h 116"/>
                <a:gd name="T102" fmla="*/ 88 w 119"/>
                <a:gd name="T103" fmla="*/ 54 h 116"/>
                <a:gd name="T104" fmla="*/ 83 w 119"/>
                <a:gd name="T105" fmla="*/ 20 h 116"/>
                <a:gd name="T106" fmla="*/ 79 w 119"/>
                <a:gd name="T107" fmla="*/ 11 h 116"/>
                <a:gd name="T108" fmla="*/ 70 w 119"/>
                <a:gd name="T109" fmla="*/ 15 h 116"/>
                <a:gd name="T110" fmla="*/ 67 w 119"/>
                <a:gd name="T111" fmla="*/ 36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0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A11B4CD-7E30-42EA-BF59-AC3CB4E53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246"/>
              <a:ext cx="177" cy="155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3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807BAA2-2407-45B7-93E9-654D857BD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5" y="2413"/>
              <a:ext cx="75" cy="75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5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5 h 61"/>
                <a:gd name="T32" fmla="*/ 23 w 61"/>
                <a:gd name="T33" fmla="*/ 45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6 h 61"/>
                <a:gd name="T44" fmla="*/ 34 w 61"/>
                <a:gd name="T45" fmla="*/ 26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BA4546-703A-4B7E-973D-D3F1CCCFC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38"/>
              <a:ext cx="115" cy="116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9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0 h 94"/>
                <a:gd name="T34" fmla="*/ 66 w 94"/>
                <a:gd name="T35" fmla="*/ 79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2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F00C649-3B72-4638-8986-4AC7F3BC2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015"/>
              <a:ext cx="65" cy="65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385646-864A-4571-B3D6-4B68E911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1925"/>
              <a:ext cx="119" cy="75"/>
            </a:xfrm>
            <a:custGeom>
              <a:avLst/>
              <a:gdLst>
                <a:gd name="T0" fmla="*/ 36 w 119"/>
                <a:gd name="T1" fmla="*/ 52 h 75"/>
                <a:gd name="T2" fmla="*/ 36 w 119"/>
                <a:gd name="T3" fmla="*/ 30 h 75"/>
                <a:gd name="T4" fmla="*/ 59 w 119"/>
                <a:gd name="T5" fmla="*/ 30 h 75"/>
                <a:gd name="T6" fmla="*/ 29 w 119"/>
                <a:gd name="T7" fmla="*/ 0 h 75"/>
                <a:gd name="T8" fmla="*/ 0 w 119"/>
                <a:gd name="T9" fmla="*/ 30 h 75"/>
                <a:gd name="T10" fmla="*/ 22 w 119"/>
                <a:gd name="T11" fmla="*/ 30 h 75"/>
                <a:gd name="T12" fmla="*/ 22 w 119"/>
                <a:gd name="T13" fmla="*/ 68 h 75"/>
                <a:gd name="T14" fmla="*/ 66 w 119"/>
                <a:gd name="T15" fmla="*/ 68 h 75"/>
                <a:gd name="T16" fmla="*/ 51 w 119"/>
                <a:gd name="T17" fmla="*/ 52 h 75"/>
                <a:gd name="T18" fmla="*/ 36 w 119"/>
                <a:gd name="T19" fmla="*/ 52 h 75"/>
                <a:gd name="T20" fmla="*/ 97 w 119"/>
                <a:gd name="T21" fmla="*/ 45 h 75"/>
                <a:gd name="T22" fmla="*/ 97 w 119"/>
                <a:gd name="T23" fmla="*/ 8 h 75"/>
                <a:gd name="T24" fmla="*/ 51 w 119"/>
                <a:gd name="T25" fmla="*/ 8 h 75"/>
                <a:gd name="T26" fmla="*/ 66 w 119"/>
                <a:gd name="T27" fmla="*/ 22 h 75"/>
                <a:gd name="T28" fmla="*/ 81 w 119"/>
                <a:gd name="T29" fmla="*/ 22 h 75"/>
                <a:gd name="T30" fmla="*/ 81 w 119"/>
                <a:gd name="T31" fmla="*/ 45 h 75"/>
                <a:gd name="T32" fmla="*/ 59 w 119"/>
                <a:gd name="T33" fmla="*/ 45 h 75"/>
                <a:gd name="T34" fmla="*/ 89 w 119"/>
                <a:gd name="T35" fmla="*/ 75 h 75"/>
                <a:gd name="T36" fmla="*/ 119 w 119"/>
                <a:gd name="T37" fmla="*/ 45 h 75"/>
                <a:gd name="T38" fmla="*/ 97 w 119"/>
                <a:gd name="T3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75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7F6EF38-07F8-461C-961A-72C10C990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" y="1531"/>
              <a:ext cx="122" cy="123"/>
            </a:xfrm>
            <a:custGeom>
              <a:avLst/>
              <a:gdLst>
                <a:gd name="T0" fmla="*/ 96 w 100"/>
                <a:gd name="T1" fmla="*/ 85 h 100"/>
                <a:gd name="T2" fmla="*/ 73 w 100"/>
                <a:gd name="T3" fmla="*/ 65 h 100"/>
                <a:gd name="T4" fmla="*/ 66 w 100"/>
                <a:gd name="T5" fmla="*/ 61 h 100"/>
                <a:gd name="T6" fmla="*/ 74 w 100"/>
                <a:gd name="T7" fmla="*/ 37 h 100"/>
                <a:gd name="T8" fmla="*/ 37 w 100"/>
                <a:gd name="T9" fmla="*/ 0 h 100"/>
                <a:gd name="T10" fmla="*/ 0 w 100"/>
                <a:gd name="T11" fmla="*/ 37 h 100"/>
                <a:gd name="T12" fmla="*/ 37 w 100"/>
                <a:gd name="T13" fmla="*/ 75 h 100"/>
                <a:gd name="T14" fmla="*/ 61 w 100"/>
                <a:gd name="T15" fmla="*/ 66 h 100"/>
                <a:gd name="T16" fmla="*/ 64 w 100"/>
                <a:gd name="T17" fmla="*/ 73 h 100"/>
                <a:gd name="T18" fmla="*/ 84 w 100"/>
                <a:gd name="T19" fmla="*/ 96 h 100"/>
                <a:gd name="T20" fmla="*/ 97 w 100"/>
                <a:gd name="T21" fmla="*/ 97 h 100"/>
                <a:gd name="T22" fmla="*/ 96 w 100"/>
                <a:gd name="T23" fmla="*/ 85 h 100"/>
                <a:gd name="T24" fmla="*/ 37 w 100"/>
                <a:gd name="T25" fmla="*/ 62 h 100"/>
                <a:gd name="T26" fmla="*/ 12 w 100"/>
                <a:gd name="T27" fmla="*/ 37 h 100"/>
                <a:gd name="T28" fmla="*/ 37 w 100"/>
                <a:gd name="T29" fmla="*/ 12 h 100"/>
                <a:gd name="T30" fmla="*/ 62 w 100"/>
                <a:gd name="T31" fmla="*/ 37 h 100"/>
                <a:gd name="T32" fmla="*/ 37 w 100"/>
                <a:gd name="T33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AD30837-F741-4AA0-8676-6FC90195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516"/>
              <a:ext cx="152" cy="148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1613499-D57A-46B8-88C2-14FDE6B5C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" y="2658"/>
              <a:ext cx="50" cy="81"/>
            </a:xfrm>
            <a:custGeom>
              <a:avLst/>
              <a:gdLst>
                <a:gd name="T0" fmla="*/ 21 w 41"/>
                <a:gd name="T1" fmla="*/ 0 h 66"/>
                <a:gd name="T2" fmla="*/ 0 w 41"/>
                <a:gd name="T3" fmla="*/ 21 h 66"/>
                <a:gd name="T4" fmla="*/ 21 w 41"/>
                <a:gd name="T5" fmla="*/ 66 h 66"/>
                <a:gd name="T6" fmla="*/ 41 w 41"/>
                <a:gd name="T7" fmla="*/ 21 h 66"/>
                <a:gd name="T8" fmla="*/ 21 w 41"/>
                <a:gd name="T9" fmla="*/ 0 h 66"/>
                <a:gd name="T10" fmla="*/ 21 w 41"/>
                <a:gd name="T11" fmla="*/ 34 h 66"/>
                <a:gd name="T12" fmla="*/ 8 w 41"/>
                <a:gd name="T13" fmla="*/ 21 h 66"/>
                <a:gd name="T14" fmla="*/ 21 w 41"/>
                <a:gd name="T15" fmla="*/ 8 h 66"/>
                <a:gd name="T16" fmla="*/ 33 w 41"/>
                <a:gd name="T17" fmla="*/ 21 h 66"/>
                <a:gd name="T18" fmla="*/ 21 w 41"/>
                <a:gd name="T19" fmla="*/ 34 h 66"/>
                <a:gd name="T20" fmla="*/ 13 w 41"/>
                <a:gd name="T21" fmla="*/ 21 h 66"/>
                <a:gd name="T22" fmla="*/ 21 w 41"/>
                <a:gd name="T23" fmla="*/ 29 h 66"/>
                <a:gd name="T24" fmla="*/ 29 w 41"/>
                <a:gd name="T25" fmla="*/ 21 h 66"/>
                <a:gd name="T26" fmla="*/ 21 w 41"/>
                <a:gd name="T27" fmla="*/ 13 h 66"/>
                <a:gd name="T28" fmla="*/ 13 w 41"/>
                <a:gd name="T2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6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B41D206-919E-48C0-A34B-3DB2F41A4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2745"/>
              <a:ext cx="79" cy="105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3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0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7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9AAE70D-53B3-4B3A-8AC3-12A229E8D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1" y="2019"/>
              <a:ext cx="106" cy="80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59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59 h 65"/>
                <a:gd name="T20" fmla="*/ 5 w 86"/>
                <a:gd name="T21" fmla="*/ 59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59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4FD790E-6E6E-4898-8D62-155638D4C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" y="1684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50 h 99"/>
                <a:gd name="T26" fmla="*/ 31 w 98"/>
                <a:gd name="T27" fmla="*/ 50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50 h 99"/>
                <a:gd name="T56" fmla="*/ 6 w 98"/>
                <a:gd name="T57" fmla="*/ 50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8 w 98"/>
                <a:gd name="T83" fmla="*/ 99 h 99"/>
                <a:gd name="T84" fmla="*/ 68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2668270-5537-49F4-BB8A-8463B823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4" y="1805"/>
              <a:ext cx="105" cy="104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5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29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3 h 85"/>
                <a:gd name="T36" fmla="*/ 55 w 85"/>
                <a:gd name="T37" fmla="*/ 11 h 85"/>
                <a:gd name="T38" fmla="*/ 74 w 85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1C9D06-3181-449A-85E0-4D3E7F235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" y="1681"/>
              <a:ext cx="94" cy="94"/>
            </a:xfrm>
            <a:custGeom>
              <a:avLst/>
              <a:gdLst>
                <a:gd name="T0" fmla="*/ 53 w 77"/>
                <a:gd name="T1" fmla="*/ 29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29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7 h 77"/>
                <a:gd name="T22" fmla="*/ 72 w 77"/>
                <a:gd name="T23" fmla="*/ 57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7 h 77"/>
                <a:gd name="T30" fmla="*/ 32 w 77"/>
                <a:gd name="T31" fmla="*/ 17 h 77"/>
                <a:gd name="T32" fmla="*/ 1 w 77"/>
                <a:gd name="T33" fmla="*/ 47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7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481AD89-9AAF-44A2-B170-31F732966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" y="1791"/>
              <a:ext cx="88" cy="73"/>
            </a:xfrm>
            <a:custGeom>
              <a:avLst/>
              <a:gdLst>
                <a:gd name="T0" fmla="*/ 0 w 72"/>
                <a:gd name="T1" fmla="*/ 0 h 59"/>
                <a:gd name="T2" fmla="*/ 0 w 72"/>
                <a:gd name="T3" fmla="*/ 59 h 59"/>
                <a:gd name="T4" fmla="*/ 72 w 72"/>
                <a:gd name="T5" fmla="*/ 59 h 59"/>
                <a:gd name="T6" fmla="*/ 72 w 72"/>
                <a:gd name="T7" fmla="*/ 0 h 59"/>
                <a:gd name="T8" fmla="*/ 0 w 72"/>
                <a:gd name="T9" fmla="*/ 0 h 59"/>
                <a:gd name="T10" fmla="*/ 67 w 72"/>
                <a:gd name="T11" fmla="*/ 54 h 59"/>
                <a:gd name="T12" fmla="*/ 4 w 72"/>
                <a:gd name="T13" fmla="*/ 54 h 59"/>
                <a:gd name="T14" fmla="*/ 4 w 72"/>
                <a:gd name="T15" fmla="*/ 5 h 59"/>
                <a:gd name="T16" fmla="*/ 67 w 72"/>
                <a:gd name="T17" fmla="*/ 5 h 59"/>
                <a:gd name="T18" fmla="*/ 67 w 72"/>
                <a:gd name="T19" fmla="*/ 54 h 59"/>
                <a:gd name="T20" fmla="*/ 49 w 72"/>
                <a:gd name="T21" fmla="*/ 16 h 59"/>
                <a:gd name="T22" fmla="*/ 56 w 72"/>
                <a:gd name="T23" fmla="*/ 23 h 59"/>
                <a:gd name="T24" fmla="*/ 63 w 72"/>
                <a:gd name="T25" fmla="*/ 16 h 59"/>
                <a:gd name="T26" fmla="*/ 56 w 72"/>
                <a:gd name="T27" fmla="*/ 9 h 59"/>
                <a:gd name="T28" fmla="*/ 49 w 72"/>
                <a:gd name="T29" fmla="*/ 16 h 59"/>
                <a:gd name="T30" fmla="*/ 63 w 72"/>
                <a:gd name="T31" fmla="*/ 50 h 59"/>
                <a:gd name="T32" fmla="*/ 9 w 72"/>
                <a:gd name="T33" fmla="*/ 50 h 59"/>
                <a:gd name="T34" fmla="*/ 22 w 72"/>
                <a:gd name="T35" fmla="*/ 14 h 59"/>
                <a:gd name="T36" fmla="*/ 40 w 72"/>
                <a:gd name="T37" fmla="*/ 36 h 59"/>
                <a:gd name="T38" fmla="*/ 49 w 72"/>
                <a:gd name="T39" fmla="*/ 30 h 59"/>
                <a:gd name="T40" fmla="*/ 63 w 72"/>
                <a:gd name="T4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9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DA237A-C052-42AD-8E44-E0BCF462C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891"/>
              <a:ext cx="93" cy="108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7D2CA9C-94C0-48F4-B509-F42044B1E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" y="1521"/>
              <a:ext cx="127" cy="95"/>
            </a:xfrm>
            <a:custGeom>
              <a:avLst/>
              <a:gdLst>
                <a:gd name="T0" fmla="*/ 99 w 103"/>
                <a:gd name="T1" fmla="*/ 4 h 77"/>
                <a:gd name="T2" fmla="*/ 52 w 103"/>
                <a:gd name="T3" fmla="*/ 0 h 77"/>
                <a:gd name="T4" fmla="*/ 4 w 103"/>
                <a:gd name="T5" fmla="*/ 4 h 77"/>
                <a:gd name="T6" fmla="*/ 0 w 103"/>
                <a:gd name="T7" fmla="*/ 39 h 77"/>
                <a:gd name="T8" fmla="*/ 4 w 103"/>
                <a:gd name="T9" fmla="*/ 74 h 77"/>
                <a:gd name="T10" fmla="*/ 52 w 103"/>
                <a:gd name="T11" fmla="*/ 77 h 77"/>
                <a:gd name="T12" fmla="*/ 99 w 103"/>
                <a:gd name="T13" fmla="*/ 74 h 77"/>
                <a:gd name="T14" fmla="*/ 103 w 103"/>
                <a:gd name="T15" fmla="*/ 39 h 77"/>
                <a:gd name="T16" fmla="*/ 99 w 103"/>
                <a:gd name="T17" fmla="*/ 4 h 77"/>
                <a:gd name="T18" fmla="*/ 39 w 103"/>
                <a:gd name="T19" fmla="*/ 58 h 77"/>
                <a:gd name="T20" fmla="*/ 39 w 103"/>
                <a:gd name="T21" fmla="*/ 20 h 77"/>
                <a:gd name="T22" fmla="*/ 71 w 103"/>
                <a:gd name="T23" fmla="*/ 39 h 77"/>
                <a:gd name="T24" fmla="*/ 39 w 103"/>
                <a:gd name="T25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CA64EE7-AE7D-43D8-8F15-9A93092E5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7" y="2130"/>
              <a:ext cx="142" cy="142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5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F889D81-E037-4F90-B84C-7463E31C3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" y="2302"/>
              <a:ext cx="104" cy="121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5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7A542-AB40-40B1-81F2-EB0B0F83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20"/>
              <a:ext cx="57" cy="98"/>
            </a:xfrm>
            <a:custGeom>
              <a:avLst/>
              <a:gdLst>
                <a:gd name="T0" fmla="*/ 0 w 57"/>
                <a:gd name="T1" fmla="*/ 98 h 98"/>
                <a:gd name="T2" fmla="*/ 0 w 57"/>
                <a:gd name="T3" fmla="*/ 0 h 98"/>
                <a:gd name="T4" fmla="*/ 16 w 57"/>
                <a:gd name="T5" fmla="*/ 0 h 98"/>
                <a:gd name="T6" fmla="*/ 16 w 57"/>
                <a:gd name="T7" fmla="*/ 44 h 98"/>
                <a:gd name="T8" fmla="*/ 57 w 57"/>
                <a:gd name="T9" fmla="*/ 4 h 98"/>
                <a:gd name="T10" fmla="*/ 57 w 57"/>
                <a:gd name="T11" fmla="*/ 93 h 98"/>
                <a:gd name="T12" fmla="*/ 16 w 57"/>
                <a:gd name="T13" fmla="*/ 53 h 98"/>
                <a:gd name="T14" fmla="*/ 16 w 57"/>
                <a:gd name="T15" fmla="*/ 98 h 98"/>
                <a:gd name="T16" fmla="*/ 0 w 57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8A9B0BA-4220-421B-8AAB-0B2D41F0A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640"/>
              <a:ext cx="108" cy="96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5 h 78"/>
                <a:gd name="T20" fmla="*/ 22 w 88"/>
                <a:gd name="T21" fmla="*/ 55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5 h 78"/>
                <a:gd name="T28" fmla="*/ 83 w 88"/>
                <a:gd name="T29" fmla="*/ 55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4 h 78"/>
                <a:gd name="T42" fmla="*/ 60 w 88"/>
                <a:gd name="T43" fmla="*/ 44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90E8363-144E-4EC6-A84A-21766D967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" y="1756"/>
              <a:ext cx="94" cy="99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0 h 81"/>
                <a:gd name="T20" fmla="*/ 11 w 76"/>
                <a:gd name="T21" fmla="*/ 70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0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2 h 81"/>
                <a:gd name="T50" fmla="*/ 33 w 76"/>
                <a:gd name="T51" fmla="*/ 30 h 81"/>
                <a:gd name="T52" fmla="*/ 41 w 76"/>
                <a:gd name="T53" fmla="*/ 22 h 81"/>
                <a:gd name="T54" fmla="*/ 33 w 76"/>
                <a:gd name="T55" fmla="*/ 15 h 81"/>
                <a:gd name="T56" fmla="*/ 26 w 76"/>
                <a:gd name="T57" fmla="*/ 22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2E73032-1352-49C8-8A1B-61AB1AC0A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8" y="1410"/>
              <a:ext cx="96" cy="96"/>
            </a:xfrm>
            <a:custGeom>
              <a:avLst/>
              <a:gdLst>
                <a:gd name="T0" fmla="*/ 50 w 96"/>
                <a:gd name="T1" fmla="*/ 0 h 96"/>
                <a:gd name="T2" fmla="*/ 42 w 96"/>
                <a:gd name="T3" fmla="*/ 9 h 96"/>
                <a:gd name="T4" fmla="*/ 50 w 96"/>
                <a:gd name="T5" fmla="*/ 18 h 96"/>
                <a:gd name="T6" fmla="*/ 29 w 96"/>
                <a:gd name="T7" fmla="*/ 42 h 96"/>
                <a:gd name="T8" fmla="*/ 8 w 96"/>
                <a:gd name="T9" fmla="*/ 42 h 96"/>
                <a:gd name="T10" fmla="*/ 26 w 96"/>
                <a:gd name="T11" fmla="*/ 58 h 96"/>
                <a:gd name="T12" fmla="*/ 0 w 96"/>
                <a:gd name="T13" fmla="*/ 93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1 h 96"/>
                <a:gd name="T20" fmla="*/ 54 w 96"/>
                <a:gd name="T21" fmla="*/ 86 h 96"/>
                <a:gd name="T22" fmla="*/ 54 w 96"/>
                <a:gd name="T23" fmla="*/ 66 h 96"/>
                <a:gd name="T24" fmla="*/ 77 w 96"/>
                <a:gd name="T25" fmla="*/ 45 h 96"/>
                <a:gd name="T26" fmla="*/ 86 w 96"/>
                <a:gd name="T27" fmla="*/ 55 h 96"/>
                <a:gd name="T28" fmla="*/ 96 w 96"/>
                <a:gd name="T29" fmla="*/ 45 h 96"/>
                <a:gd name="T30" fmla="*/ 50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6 w 96"/>
                <a:gd name="T37" fmla="*/ 24 h 96"/>
                <a:gd name="T38" fmla="*/ 63 w 96"/>
                <a:gd name="T39" fmla="*/ 30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604438-B46B-40DD-8505-25BD73556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" y="1145"/>
              <a:ext cx="95" cy="65"/>
            </a:xfrm>
            <a:custGeom>
              <a:avLst/>
              <a:gdLst>
                <a:gd name="T0" fmla="*/ 17 w 77"/>
                <a:gd name="T1" fmla="*/ 20 h 53"/>
                <a:gd name="T2" fmla="*/ 34 w 77"/>
                <a:gd name="T3" fmla="*/ 36 h 53"/>
                <a:gd name="T4" fmla="*/ 17 w 77"/>
                <a:gd name="T5" fmla="*/ 53 h 53"/>
                <a:gd name="T6" fmla="*/ 0 w 77"/>
                <a:gd name="T7" fmla="*/ 36 h 53"/>
                <a:gd name="T8" fmla="*/ 0 w 77"/>
                <a:gd name="T9" fmla="*/ 34 h 53"/>
                <a:gd name="T10" fmla="*/ 34 w 77"/>
                <a:gd name="T11" fmla="*/ 0 h 53"/>
                <a:gd name="T12" fmla="*/ 34 w 77"/>
                <a:gd name="T13" fmla="*/ 10 h 53"/>
                <a:gd name="T14" fmla="*/ 17 w 77"/>
                <a:gd name="T15" fmla="*/ 17 h 53"/>
                <a:gd name="T16" fmla="*/ 14 w 77"/>
                <a:gd name="T17" fmla="*/ 20 h 53"/>
                <a:gd name="T18" fmla="*/ 17 w 77"/>
                <a:gd name="T19" fmla="*/ 20 h 53"/>
                <a:gd name="T20" fmla="*/ 60 w 77"/>
                <a:gd name="T21" fmla="*/ 20 h 53"/>
                <a:gd name="T22" fmla="*/ 77 w 77"/>
                <a:gd name="T23" fmla="*/ 36 h 53"/>
                <a:gd name="T24" fmla="*/ 60 w 77"/>
                <a:gd name="T25" fmla="*/ 53 h 53"/>
                <a:gd name="T26" fmla="*/ 43 w 77"/>
                <a:gd name="T27" fmla="*/ 36 h 53"/>
                <a:gd name="T28" fmla="*/ 43 w 77"/>
                <a:gd name="T29" fmla="*/ 34 h 53"/>
                <a:gd name="T30" fmla="*/ 77 w 77"/>
                <a:gd name="T31" fmla="*/ 0 h 53"/>
                <a:gd name="T32" fmla="*/ 77 w 77"/>
                <a:gd name="T33" fmla="*/ 10 h 53"/>
                <a:gd name="T34" fmla="*/ 60 w 77"/>
                <a:gd name="T35" fmla="*/ 17 h 53"/>
                <a:gd name="T36" fmla="*/ 58 w 77"/>
                <a:gd name="T37" fmla="*/ 20 h 53"/>
                <a:gd name="T38" fmla="*/ 60 w 77"/>
                <a:gd name="T3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3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C58ED8E-CFF4-4378-8421-8D69953D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306"/>
              <a:ext cx="147" cy="140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5B9EEBE-DDF6-42F5-96E4-BA17BF5D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219"/>
              <a:ext cx="92" cy="97"/>
            </a:xfrm>
            <a:custGeom>
              <a:avLst/>
              <a:gdLst>
                <a:gd name="T0" fmla="*/ 44 w 92"/>
                <a:gd name="T1" fmla="*/ 97 h 97"/>
                <a:gd name="T2" fmla="*/ 44 w 92"/>
                <a:gd name="T3" fmla="*/ 53 h 97"/>
                <a:gd name="T4" fmla="*/ 0 w 92"/>
                <a:gd name="T5" fmla="*/ 97 h 97"/>
                <a:gd name="T6" fmla="*/ 0 w 92"/>
                <a:gd name="T7" fmla="*/ 0 h 97"/>
                <a:gd name="T8" fmla="*/ 44 w 92"/>
                <a:gd name="T9" fmla="*/ 44 h 97"/>
                <a:gd name="T10" fmla="*/ 44 w 92"/>
                <a:gd name="T11" fmla="*/ 0 h 97"/>
                <a:gd name="T12" fmla="*/ 92 w 92"/>
                <a:gd name="T13" fmla="*/ 49 h 97"/>
                <a:gd name="T14" fmla="*/ 44 w 92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1C80865-1293-4255-B665-27D74011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881"/>
              <a:ext cx="117" cy="116"/>
            </a:xfrm>
            <a:custGeom>
              <a:avLst/>
              <a:gdLst>
                <a:gd name="T0" fmla="*/ 95 w 95"/>
                <a:gd name="T1" fmla="*/ 35 h 94"/>
                <a:gd name="T2" fmla="*/ 60 w 95"/>
                <a:gd name="T3" fmla="*/ 35 h 94"/>
                <a:gd name="T4" fmla="*/ 73 w 95"/>
                <a:gd name="T5" fmla="*/ 22 h 94"/>
                <a:gd name="T6" fmla="*/ 48 w 95"/>
                <a:gd name="T7" fmla="*/ 12 h 94"/>
                <a:gd name="T8" fmla="*/ 23 w 95"/>
                <a:gd name="T9" fmla="*/ 22 h 94"/>
                <a:gd name="T10" fmla="*/ 12 w 95"/>
                <a:gd name="T11" fmla="*/ 47 h 94"/>
                <a:gd name="T12" fmla="*/ 23 w 95"/>
                <a:gd name="T13" fmla="*/ 72 h 94"/>
                <a:gd name="T14" fmla="*/ 48 w 95"/>
                <a:gd name="T15" fmla="*/ 83 h 94"/>
                <a:gd name="T16" fmla="*/ 73 w 95"/>
                <a:gd name="T17" fmla="*/ 72 h 94"/>
                <a:gd name="T18" fmla="*/ 74 w 95"/>
                <a:gd name="T19" fmla="*/ 70 h 94"/>
                <a:gd name="T20" fmla="*/ 83 w 95"/>
                <a:gd name="T21" fmla="*/ 78 h 94"/>
                <a:gd name="T22" fmla="*/ 48 w 95"/>
                <a:gd name="T23" fmla="*/ 94 h 94"/>
                <a:gd name="T24" fmla="*/ 0 w 95"/>
                <a:gd name="T25" fmla="*/ 47 h 94"/>
                <a:gd name="T26" fmla="*/ 48 w 95"/>
                <a:gd name="T27" fmla="*/ 0 h 94"/>
                <a:gd name="T28" fmla="*/ 81 w 95"/>
                <a:gd name="T29" fmla="*/ 14 h 94"/>
                <a:gd name="T30" fmla="*/ 95 w 95"/>
                <a:gd name="T31" fmla="*/ 0 h 94"/>
                <a:gd name="T32" fmla="*/ 95 w 95"/>
                <a:gd name="T33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2675550-86C0-4D40-B326-00C576BF4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7" y="1496"/>
              <a:ext cx="128" cy="128"/>
            </a:xfrm>
            <a:custGeom>
              <a:avLst/>
              <a:gdLst>
                <a:gd name="T0" fmla="*/ 86 w 104"/>
                <a:gd name="T1" fmla="*/ 0 h 104"/>
                <a:gd name="T2" fmla="*/ 17 w 104"/>
                <a:gd name="T3" fmla="*/ 0 h 104"/>
                <a:gd name="T4" fmla="*/ 0 w 104"/>
                <a:gd name="T5" fmla="*/ 18 h 104"/>
                <a:gd name="T6" fmla="*/ 0 w 104"/>
                <a:gd name="T7" fmla="*/ 87 h 104"/>
                <a:gd name="T8" fmla="*/ 17 w 104"/>
                <a:gd name="T9" fmla="*/ 104 h 104"/>
                <a:gd name="T10" fmla="*/ 86 w 104"/>
                <a:gd name="T11" fmla="*/ 104 h 104"/>
                <a:gd name="T12" fmla="*/ 104 w 104"/>
                <a:gd name="T13" fmla="*/ 87 h 104"/>
                <a:gd name="T14" fmla="*/ 104 w 104"/>
                <a:gd name="T15" fmla="*/ 18 h 104"/>
                <a:gd name="T16" fmla="*/ 86 w 104"/>
                <a:gd name="T17" fmla="*/ 0 h 104"/>
                <a:gd name="T18" fmla="*/ 28 w 104"/>
                <a:gd name="T19" fmla="*/ 85 h 104"/>
                <a:gd name="T20" fmla="*/ 19 w 104"/>
                <a:gd name="T21" fmla="*/ 76 h 104"/>
                <a:gd name="T22" fmla="*/ 28 w 104"/>
                <a:gd name="T23" fmla="*/ 67 h 104"/>
                <a:gd name="T24" fmla="*/ 37 w 104"/>
                <a:gd name="T25" fmla="*/ 76 h 104"/>
                <a:gd name="T26" fmla="*/ 28 w 104"/>
                <a:gd name="T27" fmla="*/ 85 h 104"/>
                <a:gd name="T28" fmla="*/ 50 w 104"/>
                <a:gd name="T29" fmla="*/ 85 h 104"/>
                <a:gd name="T30" fmla="*/ 41 w 104"/>
                <a:gd name="T31" fmla="*/ 63 h 104"/>
                <a:gd name="T32" fmla="*/ 19 w 104"/>
                <a:gd name="T33" fmla="*/ 54 h 104"/>
                <a:gd name="T34" fmla="*/ 19 w 104"/>
                <a:gd name="T35" fmla="*/ 41 h 104"/>
                <a:gd name="T36" fmla="*/ 63 w 104"/>
                <a:gd name="T37" fmla="*/ 85 h 104"/>
                <a:gd name="T38" fmla="*/ 50 w 104"/>
                <a:gd name="T39" fmla="*/ 85 h 104"/>
                <a:gd name="T40" fmla="*/ 73 w 104"/>
                <a:gd name="T41" fmla="*/ 85 h 104"/>
                <a:gd name="T42" fmla="*/ 19 w 104"/>
                <a:gd name="T43" fmla="*/ 31 h 104"/>
                <a:gd name="T44" fmla="*/ 19 w 104"/>
                <a:gd name="T45" fmla="*/ 18 h 104"/>
                <a:gd name="T46" fmla="*/ 86 w 104"/>
                <a:gd name="T47" fmla="*/ 85 h 104"/>
                <a:gd name="T48" fmla="*/ 73 w 104"/>
                <a:gd name="T4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4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D1E73BC-5194-4010-B3F6-42F8A59B1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995"/>
              <a:ext cx="118" cy="126"/>
            </a:xfrm>
            <a:custGeom>
              <a:avLst/>
              <a:gdLst>
                <a:gd name="T0" fmla="*/ 41 w 96"/>
                <a:gd name="T1" fmla="*/ 7 h 102"/>
                <a:gd name="T2" fmla="*/ 42 w 96"/>
                <a:gd name="T3" fmla="*/ 3 h 102"/>
                <a:gd name="T4" fmla="*/ 36 w 96"/>
                <a:gd name="T5" fmla="*/ 1 h 102"/>
                <a:gd name="T6" fmla="*/ 35 w 96"/>
                <a:gd name="T7" fmla="*/ 8 h 102"/>
                <a:gd name="T8" fmla="*/ 0 w 96"/>
                <a:gd name="T9" fmla="*/ 54 h 102"/>
                <a:gd name="T10" fmla="*/ 96 w 96"/>
                <a:gd name="T11" fmla="*/ 54 h 102"/>
                <a:gd name="T12" fmla="*/ 33 w 96"/>
                <a:gd name="T13" fmla="*/ 5 h 102"/>
                <a:gd name="T14" fmla="*/ 38 w 96"/>
                <a:gd name="T15" fmla="*/ 2 h 102"/>
                <a:gd name="T16" fmla="*/ 40 w 96"/>
                <a:gd name="T17" fmla="*/ 6 h 102"/>
                <a:gd name="T18" fmla="*/ 35 w 96"/>
                <a:gd name="T19" fmla="*/ 7 h 102"/>
                <a:gd name="T20" fmla="*/ 73 w 96"/>
                <a:gd name="T21" fmla="*/ 80 h 102"/>
                <a:gd name="T22" fmla="*/ 54 w 96"/>
                <a:gd name="T23" fmla="*/ 82 h 102"/>
                <a:gd name="T24" fmla="*/ 48 w 96"/>
                <a:gd name="T25" fmla="*/ 91 h 102"/>
                <a:gd name="T26" fmla="*/ 13 w 96"/>
                <a:gd name="T27" fmla="*/ 65 h 102"/>
                <a:gd name="T28" fmla="*/ 12 w 96"/>
                <a:gd name="T29" fmla="*/ 59 h 102"/>
                <a:gd name="T30" fmla="*/ 22 w 96"/>
                <a:gd name="T31" fmla="*/ 29 h 102"/>
                <a:gd name="T32" fmla="*/ 42 w 96"/>
                <a:gd name="T33" fmla="*/ 27 h 102"/>
                <a:gd name="T34" fmla="*/ 48 w 96"/>
                <a:gd name="T35" fmla="*/ 18 h 102"/>
                <a:gd name="T36" fmla="*/ 83 w 96"/>
                <a:gd name="T37" fmla="*/ 44 h 102"/>
                <a:gd name="T38" fmla="*/ 84 w 96"/>
                <a:gd name="T39" fmla="*/ 50 h 102"/>
                <a:gd name="T40" fmla="*/ 73 w 96"/>
                <a:gd name="T41" fmla="*/ 80 h 102"/>
                <a:gd name="T42" fmla="*/ 53 w 96"/>
                <a:gd name="T43" fmla="*/ 45 h 102"/>
                <a:gd name="T44" fmla="*/ 43 w 96"/>
                <a:gd name="T45" fmla="*/ 33 h 102"/>
                <a:gd name="T46" fmla="*/ 40 w 96"/>
                <a:gd name="T47" fmla="*/ 47 h 102"/>
                <a:gd name="T48" fmla="*/ 38 w 96"/>
                <a:gd name="T49" fmla="*/ 50 h 102"/>
                <a:gd name="T50" fmla="*/ 26 w 96"/>
                <a:gd name="T51" fmla="*/ 59 h 102"/>
                <a:gd name="T52" fmla="*/ 38 w 96"/>
                <a:gd name="T53" fmla="*/ 60 h 102"/>
                <a:gd name="T54" fmla="*/ 43 w 96"/>
                <a:gd name="T55" fmla="*/ 64 h 102"/>
                <a:gd name="T56" fmla="*/ 53 w 96"/>
                <a:gd name="T57" fmla="*/ 76 h 102"/>
                <a:gd name="T58" fmla="*/ 56 w 96"/>
                <a:gd name="T59" fmla="*/ 62 h 102"/>
                <a:gd name="T60" fmla="*/ 58 w 96"/>
                <a:gd name="T61" fmla="*/ 59 h 102"/>
                <a:gd name="T62" fmla="*/ 70 w 96"/>
                <a:gd name="T63" fmla="*/ 50 h 102"/>
                <a:gd name="T64" fmla="*/ 58 w 96"/>
                <a:gd name="T65" fmla="*/ 49 h 102"/>
                <a:gd name="T66" fmla="*/ 48 w 96"/>
                <a:gd name="T67" fmla="*/ 45 h 102"/>
                <a:gd name="T68" fmla="*/ 48 w 96"/>
                <a:gd name="T69" fmla="*/ 45 h 102"/>
                <a:gd name="T70" fmla="*/ 48 w 96"/>
                <a:gd name="T71" fmla="*/ 45 h 102"/>
                <a:gd name="T72" fmla="*/ 49 w 96"/>
                <a:gd name="T73" fmla="*/ 45 h 102"/>
                <a:gd name="T74" fmla="*/ 52 w 96"/>
                <a:gd name="T75" fmla="*/ 46 h 102"/>
                <a:gd name="T76" fmla="*/ 39 w 96"/>
                <a:gd name="T77" fmla="*/ 58 h 102"/>
                <a:gd name="T78" fmla="*/ 46 w 96"/>
                <a:gd name="T79" fmla="*/ 45 h 102"/>
                <a:gd name="T80" fmla="*/ 53 w 96"/>
                <a:gd name="T81" fmla="*/ 63 h 102"/>
                <a:gd name="T82" fmla="*/ 50 w 96"/>
                <a:gd name="T83" fmla="*/ 64 h 102"/>
                <a:gd name="T84" fmla="*/ 47 w 96"/>
                <a:gd name="T85" fmla="*/ 64 h 102"/>
                <a:gd name="T86" fmla="*/ 47 w 96"/>
                <a:gd name="T87" fmla="*/ 64 h 102"/>
                <a:gd name="T88" fmla="*/ 51 w 96"/>
                <a:gd name="T89" fmla="*/ 58 h 102"/>
                <a:gd name="T90" fmla="*/ 57 w 96"/>
                <a:gd name="T9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2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5D67BB-9809-4ABD-9730-8835DE26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650"/>
              <a:ext cx="131" cy="132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8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B375ED4-A9AD-47E8-8A5A-E25769D0C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1342"/>
              <a:ext cx="125" cy="135"/>
            </a:xfrm>
            <a:custGeom>
              <a:avLst/>
              <a:gdLst>
                <a:gd name="T0" fmla="*/ 13 w 102"/>
                <a:gd name="T1" fmla="*/ 99 h 110"/>
                <a:gd name="T2" fmla="*/ 24 w 102"/>
                <a:gd name="T3" fmla="*/ 110 h 110"/>
                <a:gd name="T4" fmla="*/ 34 w 102"/>
                <a:gd name="T5" fmla="*/ 99 h 110"/>
                <a:gd name="T6" fmla="*/ 34 w 102"/>
                <a:gd name="T7" fmla="*/ 99 h 110"/>
                <a:gd name="T8" fmla="*/ 24 w 102"/>
                <a:gd name="T9" fmla="*/ 89 h 110"/>
                <a:gd name="T10" fmla="*/ 13 w 102"/>
                <a:gd name="T11" fmla="*/ 99 h 110"/>
                <a:gd name="T12" fmla="*/ 82 w 102"/>
                <a:gd name="T13" fmla="*/ 99 h 110"/>
                <a:gd name="T14" fmla="*/ 92 w 102"/>
                <a:gd name="T15" fmla="*/ 110 h 110"/>
                <a:gd name="T16" fmla="*/ 102 w 102"/>
                <a:gd name="T17" fmla="*/ 99 h 110"/>
                <a:gd name="T18" fmla="*/ 102 w 102"/>
                <a:gd name="T19" fmla="*/ 99 h 110"/>
                <a:gd name="T20" fmla="*/ 92 w 102"/>
                <a:gd name="T21" fmla="*/ 89 h 110"/>
                <a:gd name="T22" fmla="*/ 82 w 102"/>
                <a:gd name="T23" fmla="*/ 99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5 h 110"/>
                <a:gd name="T46" fmla="*/ 20 w 102"/>
                <a:gd name="T47" fmla="*/ 75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D116266-AAD5-4873-8A1D-F612045BA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" y="1236"/>
              <a:ext cx="106" cy="10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3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0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8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4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FEB3D6B-503D-4716-9B21-445B1E91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1146"/>
              <a:ext cx="59" cy="7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24FCBC4-50EF-492B-B5E7-60211F631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1774"/>
              <a:ext cx="160" cy="160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14 h 130"/>
                <a:gd name="T12" fmla="*/ 16 w 130"/>
                <a:gd name="T13" fmla="*/ 65 h 130"/>
                <a:gd name="T14" fmla="*/ 65 w 130"/>
                <a:gd name="T15" fmla="*/ 16 h 130"/>
                <a:gd name="T16" fmla="*/ 114 w 130"/>
                <a:gd name="T17" fmla="*/ 65 h 130"/>
                <a:gd name="T18" fmla="*/ 65 w 130"/>
                <a:gd name="T19" fmla="*/ 114 h 130"/>
                <a:gd name="T20" fmla="*/ 40 w 130"/>
                <a:gd name="T21" fmla="*/ 65 h 130"/>
                <a:gd name="T22" fmla="*/ 65 w 130"/>
                <a:gd name="T23" fmla="*/ 90 h 130"/>
                <a:gd name="T24" fmla="*/ 89 w 130"/>
                <a:gd name="T25" fmla="*/ 65 h 130"/>
                <a:gd name="T26" fmla="*/ 65 w 130"/>
                <a:gd name="T27" fmla="*/ 41 h 130"/>
                <a:gd name="T28" fmla="*/ 40 w 130"/>
                <a:gd name="T2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30BFC13-09E8-4BC6-9A40-79856FA1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" y="1102"/>
              <a:ext cx="265" cy="116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87F2475-E17E-4914-9469-63D8C71AE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4" y="1240"/>
              <a:ext cx="148" cy="130"/>
            </a:xfrm>
            <a:custGeom>
              <a:avLst/>
              <a:gdLst>
                <a:gd name="T0" fmla="*/ 50 w 120"/>
                <a:gd name="T1" fmla="*/ 0 h 106"/>
                <a:gd name="T2" fmla="*/ 50 w 120"/>
                <a:gd name="T3" fmla="*/ 0 h 106"/>
                <a:gd name="T4" fmla="*/ 100 w 120"/>
                <a:gd name="T5" fmla="*/ 41 h 106"/>
                <a:gd name="T6" fmla="*/ 50 w 120"/>
                <a:gd name="T7" fmla="*/ 81 h 106"/>
                <a:gd name="T8" fmla="*/ 42 w 120"/>
                <a:gd name="T9" fmla="*/ 80 h 106"/>
                <a:gd name="T10" fmla="*/ 7 w 120"/>
                <a:gd name="T11" fmla="*/ 93 h 106"/>
                <a:gd name="T12" fmla="*/ 7 w 120"/>
                <a:gd name="T13" fmla="*/ 91 h 106"/>
                <a:gd name="T14" fmla="*/ 19 w 120"/>
                <a:gd name="T15" fmla="*/ 75 h 106"/>
                <a:gd name="T16" fmla="*/ 19 w 120"/>
                <a:gd name="T17" fmla="*/ 72 h 106"/>
                <a:gd name="T18" fmla="*/ 0 w 120"/>
                <a:gd name="T19" fmla="*/ 41 h 106"/>
                <a:gd name="T20" fmla="*/ 50 w 120"/>
                <a:gd name="T21" fmla="*/ 0 h 106"/>
                <a:gd name="T22" fmla="*/ 104 w 120"/>
                <a:gd name="T23" fmla="*/ 91 h 106"/>
                <a:gd name="T24" fmla="*/ 113 w 120"/>
                <a:gd name="T25" fmla="*/ 104 h 106"/>
                <a:gd name="T26" fmla="*/ 113 w 120"/>
                <a:gd name="T27" fmla="*/ 106 h 106"/>
                <a:gd name="T28" fmla="*/ 83 w 120"/>
                <a:gd name="T29" fmla="*/ 95 h 106"/>
                <a:gd name="T30" fmla="*/ 77 w 120"/>
                <a:gd name="T31" fmla="*/ 96 h 106"/>
                <a:gd name="T32" fmla="*/ 50 w 120"/>
                <a:gd name="T33" fmla="*/ 89 h 106"/>
                <a:gd name="T34" fmla="*/ 90 w 120"/>
                <a:gd name="T35" fmla="*/ 75 h 106"/>
                <a:gd name="T36" fmla="*/ 103 w 120"/>
                <a:gd name="T37" fmla="*/ 60 h 106"/>
                <a:gd name="T38" fmla="*/ 108 w 120"/>
                <a:gd name="T39" fmla="*/ 41 h 106"/>
                <a:gd name="T40" fmla="*/ 108 w 120"/>
                <a:gd name="T41" fmla="*/ 37 h 106"/>
                <a:gd name="T42" fmla="*/ 120 w 120"/>
                <a:gd name="T43" fmla="*/ 61 h 106"/>
                <a:gd name="T44" fmla="*/ 104 w 120"/>
                <a:gd name="T45" fmla="*/ 88 h 106"/>
                <a:gd name="T46" fmla="*/ 104 w 120"/>
                <a:gd name="T47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332D895-1A5A-49F5-AE16-50225C314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9" y="1386"/>
              <a:ext cx="130" cy="129"/>
            </a:xfrm>
            <a:custGeom>
              <a:avLst/>
              <a:gdLst>
                <a:gd name="T0" fmla="*/ 20 w 106"/>
                <a:gd name="T1" fmla="*/ 52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2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2 h 105"/>
                <a:gd name="T14" fmla="*/ 86 w 106"/>
                <a:gd name="T15" fmla="*/ 52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2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2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2 h 105"/>
                <a:gd name="T50" fmla="*/ 53 w 106"/>
                <a:gd name="T51" fmla="*/ 85 h 105"/>
                <a:gd name="T52" fmla="*/ 39 w 106"/>
                <a:gd name="T53" fmla="*/ 82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34D6262-A85F-4A9E-9754-513E360D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542"/>
              <a:ext cx="122" cy="129"/>
            </a:xfrm>
            <a:custGeom>
              <a:avLst/>
              <a:gdLst>
                <a:gd name="T0" fmla="*/ 57 w 122"/>
                <a:gd name="T1" fmla="*/ 49 h 129"/>
                <a:gd name="T2" fmla="*/ 41 w 122"/>
                <a:gd name="T3" fmla="*/ 65 h 129"/>
                <a:gd name="T4" fmla="*/ 66 w 122"/>
                <a:gd name="T5" fmla="*/ 49 h 129"/>
                <a:gd name="T6" fmla="*/ 82 w 122"/>
                <a:gd name="T7" fmla="*/ 65 h 129"/>
                <a:gd name="T8" fmla="*/ 66 w 122"/>
                <a:gd name="T9" fmla="*/ 49 h 129"/>
                <a:gd name="T10" fmla="*/ 105 w 122"/>
                <a:gd name="T11" fmla="*/ 49 h 129"/>
                <a:gd name="T12" fmla="*/ 89 w 122"/>
                <a:gd name="T13" fmla="*/ 65 h 129"/>
                <a:gd name="T14" fmla="*/ 16 w 122"/>
                <a:gd name="T15" fmla="*/ 97 h 129"/>
                <a:gd name="T16" fmla="*/ 32 w 122"/>
                <a:gd name="T17" fmla="*/ 113 h 129"/>
                <a:gd name="T18" fmla="*/ 16 w 122"/>
                <a:gd name="T19" fmla="*/ 97 h 129"/>
                <a:gd name="T20" fmla="*/ 57 w 122"/>
                <a:gd name="T21" fmla="*/ 97 h 129"/>
                <a:gd name="T22" fmla="*/ 41 w 122"/>
                <a:gd name="T23" fmla="*/ 113 h 129"/>
                <a:gd name="T24" fmla="*/ 66 w 122"/>
                <a:gd name="T25" fmla="*/ 97 h 129"/>
                <a:gd name="T26" fmla="*/ 82 w 122"/>
                <a:gd name="T27" fmla="*/ 113 h 129"/>
                <a:gd name="T28" fmla="*/ 66 w 122"/>
                <a:gd name="T29" fmla="*/ 97 h 129"/>
                <a:gd name="T30" fmla="*/ 57 w 122"/>
                <a:gd name="T31" fmla="*/ 72 h 129"/>
                <a:gd name="T32" fmla="*/ 41 w 122"/>
                <a:gd name="T33" fmla="*/ 88 h 129"/>
                <a:gd name="T34" fmla="*/ 66 w 122"/>
                <a:gd name="T35" fmla="*/ 72 h 129"/>
                <a:gd name="T36" fmla="*/ 82 w 122"/>
                <a:gd name="T37" fmla="*/ 88 h 129"/>
                <a:gd name="T38" fmla="*/ 66 w 122"/>
                <a:gd name="T39" fmla="*/ 72 h 129"/>
                <a:gd name="T40" fmla="*/ 105 w 122"/>
                <a:gd name="T41" fmla="*/ 72 h 129"/>
                <a:gd name="T42" fmla="*/ 89 w 122"/>
                <a:gd name="T43" fmla="*/ 88 h 129"/>
                <a:gd name="T44" fmla="*/ 16 w 122"/>
                <a:gd name="T45" fmla="*/ 72 h 129"/>
                <a:gd name="T46" fmla="*/ 32 w 122"/>
                <a:gd name="T47" fmla="*/ 88 h 129"/>
                <a:gd name="T48" fmla="*/ 16 w 122"/>
                <a:gd name="T49" fmla="*/ 72 h 129"/>
                <a:gd name="T50" fmla="*/ 105 w 122"/>
                <a:gd name="T51" fmla="*/ 9 h 129"/>
                <a:gd name="T52" fmla="*/ 89 w 122"/>
                <a:gd name="T53" fmla="*/ 0 h 129"/>
                <a:gd name="T54" fmla="*/ 32 w 122"/>
                <a:gd name="T55" fmla="*/ 9 h 129"/>
                <a:gd name="T56" fmla="*/ 16 w 122"/>
                <a:gd name="T57" fmla="*/ 0 h 129"/>
                <a:gd name="T58" fmla="*/ 0 w 122"/>
                <a:gd name="T59" fmla="*/ 129 h 129"/>
                <a:gd name="T60" fmla="*/ 122 w 122"/>
                <a:gd name="T61" fmla="*/ 0 h 129"/>
                <a:gd name="T62" fmla="*/ 113 w 122"/>
                <a:gd name="T63" fmla="*/ 120 h 129"/>
                <a:gd name="T64" fmla="*/ 9 w 122"/>
                <a:gd name="T65" fmla="*/ 32 h 129"/>
                <a:gd name="T66" fmla="*/ 113 w 122"/>
                <a:gd name="T67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9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137AED2-1E57-439C-9522-2B154B64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0" y="2137"/>
              <a:ext cx="103" cy="1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9CF1740-7E8D-4C9F-870C-CC6BD5644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2122"/>
              <a:ext cx="180" cy="179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299E4B8-8AE1-4A68-9147-F1072808D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2444"/>
              <a:ext cx="105" cy="105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0 h 86"/>
                <a:gd name="T42" fmla="*/ 6 w 85"/>
                <a:gd name="T43" fmla="*/ 53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3 h 86"/>
                <a:gd name="T52" fmla="*/ 75 w 85"/>
                <a:gd name="T53" fmla="*/ 50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E1D09F8-70E3-47D4-9927-FE6AB9C7E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8" y="2314"/>
              <a:ext cx="128" cy="129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32 w 104"/>
                <a:gd name="T11" fmla="*/ 53 h 105"/>
                <a:gd name="T12" fmla="*/ 52 w 104"/>
                <a:gd name="T13" fmla="*/ 33 h 105"/>
                <a:gd name="T14" fmla="*/ 72 w 104"/>
                <a:gd name="T15" fmla="*/ 53 h 105"/>
                <a:gd name="T16" fmla="*/ 52 w 104"/>
                <a:gd name="T17" fmla="*/ 72 h 105"/>
                <a:gd name="T18" fmla="*/ 32 w 104"/>
                <a:gd name="T19" fmla="*/ 53 h 105"/>
                <a:gd name="T20" fmla="*/ 94 w 104"/>
                <a:gd name="T21" fmla="*/ 70 h 105"/>
                <a:gd name="T22" fmla="*/ 94 w 104"/>
                <a:gd name="T23" fmla="*/ 70 h 105"/>
                <a:gd name="T24" fmla="*/ 76 w 104"/>
                <a:gd name="T25" fmla="*/ 63 h 105"/>
                <a:gd name="T26" fmla="*/ 78 w 104"/>
                <a:gd name="T27" fmla="*/ 53 h 105"/>
                <a:gd name="T28" fmla="*/ 76 w 104"/>
                <a:gd name="T29" fmla="*/ 43 h 105"/>
                <a:gd name="T30" fmla="*/ 89 w 104"/>
                <a:gd name="T31" fmla="*/ 37 h 105"/>
                <a:gd name="T32" fmla="*/ 94 w 104"/>
                <a:gd name="T33" fmla="*/ 35 h 105"/>
                <a:gd name="T34" fmla="*/ 98 w 104"/>
                <a:gd name="T35" fmla="*/ 53 h 105"/>
                <a:gd name="T36" fmla="*/ 94 w 104"/>
                <a:gd name="T37" fmla="*/ 70 h 105"/>
                <a:gd name="T38" fmla="*/ 69 w 104"/>
                <a:gd name="T39" fmla="*/ 10 h 105"/>
                <a:gd name="T40" fmla="*/ 69 w 104"/>
                <a:gd name="T41" fmla="*/ 10 h 105"/>
                <a:gd name="T42" fmla="*/ 69 w 104"/>
                <a:gd name="T43" fmla="*/ 10 h 105"/>
                <a:gd name="T44" fmla="*/ 62 w 104"/>
                <a:gd name="T45" fmla="*/ 28 h 105"/>
                <a:gd name="T46" fmla="*/ 52 w 104"/>
                <a:gd name="T47" fmla="*/ 26 h 105"/>
                <a:gd name="T48" fmla="*/ 42 w 104"/>
                <a:gd name="T49" fmla="*/ 28 h 105"/>
                <a:gd name="T50" fmla="*/ 38 w 104"/>
                <a:gd name="T51" fmla="*/ 20 h 105"/>
                <a:gd name="T52" fmla="*/ 35 w 104"/>
                <a:gd name="T53" fmla="*/ 10 h 105"/>
                <a:gd name="T54" fmla="*/ 52 w 104"/>
                <a:gd name="T55" fmla="*/ 7 h 105"/>
                <a:gd name="T56" fmla="*/ 69 w 104"/>
                <a:gd name="T57" fmla="*/ 10 h 105"/>
                <a:gd name="T58" fmla="*/ 10 w 104"/>
                <a:gd name="T59" fmla="*/ 35 h 105"/>
                <a:gd name="T60" fmla="*/ 19 w 104"/>
                <a:gd name="T61" fmla="*/ 39 h 105"/>
                <a:gd name="T62" fmla="*/ 28 w 104"/>
                <a:gd name="T63" fmla="*/ 43 h 105"/>
                <a:gd name="T64" fmla="*/ 26 w 104"/>
                <a:gd name="T65" fmla="*/ 53 h 105"/>
                <a:gd name="T66" fmla="*/ 28 w 104"/>
                <a:gd name="T67" fmla="*/ 63 h 105"/>
                <a:gd name="T68" fmla="*/ 10 w 104"/>
                <a:gd name="T69" fmla="*/ 70 h 105"/>
                <a:gd name="T70" fmla="*/ 6 w 104"/>
                <a:gd name="T71" fmla="*/ 53 h 105"/>
                <a:gd name="T72" fmla="*/ 10 w 104"/>
                <a:gd name="T73" fmla="*/ 35 h 105"/>
                <a:gd name="T74" fmla="*/ 35 w 104"/>
                <a:gd name="T75" fmla="*/ 95 h 105"/>
                <a:gd name="T76" fmla="*/ 37 w 104"/>
                <a:gd name="T77" fmla="*/ 89 h 105"/>
                <a:gd name="T78" fmla="*/ 42 w 104"/>
                <a:gd name="T79" fmla="*/ 77 h 105"/>
                <a:gd name="T80" fmla="*/ 52 w 104"/>
                <a:gd name="T81" fmla="*/ 79 h 105"/>
                <a:gd name="T82" fmla="*/ 62 w 104"/>
                <a:gd name="T83" fmla="*/ 77 h 105"/>
                <a:gd name="T84" fmla="*/ 69 w 104"/>
                <a:gd name="T85" fmla="*/ 95 h 105"/>
                <a:gd name="T86" fmla="*/ 69 w 104"/>
                <a:gd name="T87" fmla="*/ 95 h 105"/>
                <a:gd name="T88" fmla="*/ 69 w 104"/>
                <a:gd name="T89" fmla="*/ 95 h 105"/>
                <a:gd name="T90" fmla="*/ 52 w 104"/>
                <a:gd name="T91" fmla="*/ 98 h 105"/>
                <a:gd name="T92" fmla="*/ 35 w 104"/>
                <a:gd name="T9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C3494C9-ACCB-4BCC-99A0-535C5201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470"/>
              <a:ext cx="147" cy="148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A0B63C7-7D94-4851-AC34-6E1176893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" y="1983"/>
              <a:ext cx="153" cy="125"/>
            </a:xfrm>
            <a:custGeom>
              <a:avLst/>
              <a:gdLst>
                <a:gd name="T0" fmla="*/ 125 w 125"/>
                <a:gd name="T1" fmla="*/ 55 h 102"/>
                <a:gd name="T2" fmla="*/ 110 w 125"/>
                <a:gd name="T3" fmla="*/ 24 h 102"/>
                <a:gd name="T4" fmla="*/ 86 w 125"/>
                <a:gd name="T5" fmla="*/ 24 h 102"/>
                <a:gd name="T6" fmla="*/ 86 w 125"/>
                <a:gd name="T7" fmla="*/ 8 h 102"/>
                <a:gd name="T8" fmla="*/ 78 w 125"/>
                <a:gd name="T9" fmla="*/ 0 h 102"/>
                <a:gd name="T10" fmla="*/ 8 w 125"/>
                <a:gd name="T11" fmla="*/ 0 h 102"/>
                <a:gd name="T12" fmla="*/ 0 w 125"/>
                <a:gd name="T13" fmla="*/ 8 h 102"/>
                <a:gd name="T14" fmla="*/ 0 w 125"/>
                <a:gd name="T15" fmla="*/ 71 h 102"/>
                <a:gd name="T16" fmla="*/ 8 w 125"/>
                <a:gd name="T17" fmla="*/ 79 h 102"/>
                <a:gd name="T18" fmla="*/ 18 w 125"/>
                <a:gd name="T19" fmla="*/ 79 h 102"/>
                <a:gd name="T20" fmla="*/ 16 w 125"/>
                <a:gd name="T21" fmla="*/ 87 h 102"/>
                <a:gd name="T22" fmla="*/ 31 w 125"/>
                <a:gd name="T23" fmla="*/ 102 h 102"/>
                <a:gd name="T24" fmla="*/ 47 w 125"/>
                <a:gd name="T25" fmla="*/ 87 h 102"/>
                <a:gd name="T26" fmla="*/ 45 w 125"/>
                <a:gd name="T27" fmla="*/ 79 h 102"/>
                <a:gd name="T28" fmla="*/ 88 w 125"/>
                <a:gd name="T29" fmla="*/ 79 h 102"/>
                <a:gd name="T30" fmla="*/ 86 w 125"/>
                <a:gd name="T31" fmla="*/ 87 h 102"/>
                <a:gd name="T32" fmla="*/ 102 w 125"/>
                <a:gd name="T33" fmla="*/ 102 h 102"/>
                <a:gd name="T34" fmla="*/ 118 w 125"/>
                <a:gd name="T35" fmla="*/ 87 h 102"/>
                <a:gd name="T36" fmla="*/ 115 w 125"/>
                <a:gd name="T37" fmla="*/ 79 h 102"/>
                <a:gd name="T38" fmla="*/ 125 w 125"/>
                <a:gd name="T39" fmla="*/ 79 h 102"/>
                <a:gd name="T40" fmla="*/ 125 w 125"/>
                <a:gd name="T41" fmla="*/ 55 h 102"/>
                <a:gd name="T42" fmla="*/ 86 w 125"/>
                <a:gd name="T43" fmla="*/ 55 h 102"/>
                <a:gd name="T44" fmla="*/ 86 w 125"/>
                <a:gd name="T45" fmla="*/ 36 h 102"/>
                <a:gd name="T46" fmla="*/ 102 w 125"/>
                <a:gd name="T47" fmla="*/ 36 h 102"/>
                <a:gd name="T48" fmla="*/ 112 w 125"/>
                <a:gd name="T49" fmla="*/ 55 h 102"/>
                <a:gd name="T50" fmla="*/ 86 w 125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2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F4C5C57-2006-4DE2-8462-393FDA0A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3" y="1836"/>
              <a:ext cx="129" cy="129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3 w 105"/>
                <a:gd name="T27" fmla="*/ 105 h 105"/>
                <a:gd name="T28" fmla="*/ 101 w 105"/>
                <a:gd name="T29" fmla="*/ 101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89 h 105"/>
                <a:gd name="T36" fmla="*/ 53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05B0C64-D3A9-4AE6-817C-64217AD9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687"/>
              <a:ext cx="164" cy="13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7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5 h 109"/>
                <a:gd name="T26" fmla="*/ 20 w 134"/>
                <a:gd name="T27" fmla="*/ 66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6F97752-A838-4B77-A7C4-D5B238FB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2373"/>
              <a:ext cx="160" cy="149"/>
            </a:xfrm>
            <a:custGeom>
              <a:avLst/>
              <a:gdLst>
                <a:gd name="T0" fmla="*/ 70 w 160"/>
                <a:gd name="T1" fmla="*/ 79 h 149"/>
                <a:gd name="T2" fmla="*/ 90 w 160"/>
                <a:gd name="T3" fmla="*/ 79 h 149"/>
                <a:gd name="T4" fmla="*/ 90 w 160"/>
                <a:gd name="T5" fmla="*/ 40 h 149"/>
                <a:gd name="T6" fmla="*/ 120 w 160"/>
                <a:gd name="T7" fmla="*/ 40 h 149"/>
                <a:gd name="T8" fmla="*/ 80 w 160"/>
                <a:gd name="T9" fmla="*/ 0 h 149"/>
                <a:gd name="T10" fmla="*/ 40 w 160"/>
                <a:gd name="T11" fmla="*/ 40 h 149"/>
                <a:gd name="T12" fmla="*/ 70 w 160"/>
                <a:gd name="T13" fmla="*/ 40 h 149"/>
                <a:gd name="T14" fmla="*/ 70 w 160"/>
                <a:gd name="T15" fmla="*/ 79 h 149"/>
                <a:gd name="T16" fmla="*/ 100 w 160"/>
                <a:gd name="T17" fmla="*/ 57 h 149"/>
                <a:gd name="T18" fmla="*/ 100 w 160"/>
                <a:gd name="T19" fmla="*/ 72 h 149"/>
                <a:gd name="T20" fmla="*/ 145 w 160"/>
                <a:gd name="T21" fmla="*/ 89 h 149"/>
                <a:gd name="T22" fmla="*/ 80 w 160"/>
                <a:gd name="T23" fmla="*/ 114 h 149"/>
                <a:gd name="T24" fmla="*/ 14 w 160"/>
                <a:gd name="T25" fmla="*/ 89 h 149"/>
                <a:gd name="T26" fmla="*/ 59 w 160"/>
                <a:gd name="T27" fmla="*/ 72 h 149"/>
                <a:gd name="T28" fmla="*/ 59 w 160"/>
                <a:gd name="T29" fmla="*/ 57 h 149"/>
                <a:gd name="T30" fmla="*/ 0 w 160"/>
                <a:gd name="T31" fmla="*/ 79 h 149"/>
                <a:gd name="T32" fmla="*/ 0 w 160"/>
                <a:gd name="T33" fmla="*/ 120 h 149"/>
                <a:gd name="T34" fmla="*/ 80 w 160"/>
                <a:gd name="T35" fmla="*/ 149 h 149"/>
                <a:gd name="T36" fmla="*/ 160 w 160"/>
                <a:gd name="T37" fmla="*/ 120 h 149"/>
                <a:gd name="T38" fmla="*/ 160 w 160"/>
                <a:gd name="T39" fmla="*/ 79 h 149"/>
                <a:gd name="T40" fmla="*/ 100 w 160"/>
                <a:gd name="T41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9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D7EC929-F6F3-4883-B8CB-128452FED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" y="2535"/>
              <a:ext cx="122" cy="91"/>
            </a:xfrm>
            <a:custGeom>
              <a:avLst/>
              <a:gdLst>
                <a:gd name="T0" fmla="*/ 37 w 99"/>
                <a:gd name="T1" fmla="*/ 16 h 74"/>
                <a:gd name="T2" fmla="*/ 53 w 99"/>
                <a:gd name="T3" fmla="*/ 31 h 74"/>
                <a:gd name="T4" fmla="*/ 68 w 99"/>
                <a:gd name="T5" fmla="*/ 16 h 74"/>
                <a:gd name="T6" fmla="*/ 53 w 99"/>
                <a:gd name="T7" fmla="*/ 0 h 74"/>
                <a:gd name="T8" fmla="*/ 37 w 99"/>
                <a:gd name="T9" fmla="*/ 16 h 74"/>
                <a:gd name="T10" fmla="*/ 0 w 99"/>
                <a:gd name="T11" fmla="*/ 16 h 74"/>
                <a:gd name="T12" fmla="*/ 16 w 99"/>
                <a:gd name="T13" fmla="*/ 31 h 74"/>
                <a:gd name="T14" fmla="*/ 31 w 99"/>
                <a:gd name="T15" fmla="*/ 16 h 74"/>
                <a:gd name="T16" fmla="*/ 16 w 99"/>
                <a:gd name="T17" fmla="*/ 0 h 74"/>
                <a:gd name="T18" fmla="*/ 0 w 99"/>
                <a:gd name="T19" fmla="*/ 16 h 74"/>
                <a:gd name="T20" fmla="*/ 74 w 99"/>
                <a:gd name="T21" fmla="*/ 47 h 74"/>
                <a:gd name="T22" fmla="*/ 74 w 99"/>
                <a:gd name="T23" fmla="*/ 37 h 74"/>
                <a:gd name="T24" fmla="*/ 68 w 99"/>
                <a:gd name="T25" fmla="*/ 31 h 74"/>
                <a:gd name="T26" fmla="*/ 53 w 99"/>
                <a:gd name="T27" fmla="*/ 31 h 74"/>
                <a:gd name="T28" fmla="*/ 16 w 99"/>
                <a:gd name="T29" fmla="*/ 31 h 74"/>
                <a:gd name="T30" fmla="*/ 6 w 99"/>
                <a:gd name="T31" fmla="*/ 31 h 74"/>
                <a:gd name="T32" fmla="*/ 0 w 99"/>
                <a:gd name="T33" fmla="*/ 37 h 74"/>
                <a:gd name="T34" fmla="*/ 0 w 99"/>
                <a:gd name="T35" fmla="*/ 68 h 74"/>
                <a:gd name="T36" fmla="*/ 6 w 99"/>
                <a:gd name="T37" fmla="*/ 74 h 74"/>
                <a:gd name="T38" fmla="*/ 68 w 99"/>
                <a:gd name="T39" fmla="*/ 74 h 74"/>
                <a:gd name="T40" fmla="*/ 74 w 99"/>
                <a:gd name="T41" fmla="*/ 68 h 74"/>
                <a:gd name="T42" fmla="*/ 74 w 99"/>
                <a:gd name="T43" fmla="*/ 59 h 74"/>
                <a:gd name="T44" fmla="*/ 99 w 99"/>
                <a:gd name="T45" fmla="*/ 74 h 74"/>
                <a:gd name="T46" fmla="*/ 99 w 99"/>
                <a:gd name="T47" fmla="*/ 31 h 74"/>
                <a:gd name="T48" fmla="*/ 74 w 99"/>
                <a:gd name="T49" fmla="*/ 47 h 74"/>
                <a:gd name="T50" fmla="*/ 62 w 99"/>
                <a:gd name="T51" fmla="*/ 62 h 74"/>
                <a:gd name="T52" fmla="*/ 13 w 99"/>
                <a:gd name="T53" fmla="*/ 62 h 74"/>
                <a:gd name="T54" fmla="*/ 13 w 99"/>
                <a:gd name="T55" fmla="*/ 43 h 74"/>
                <a:gd name="T56" fmla="*/ 62 w 99"/>
                <a:gd name="T57" fmla="*/ 43 h 74"/>
                <a:gd name="T58" fmla="*/ 62 w 99"/>
                <a:gd name="T5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4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EA87808-0BD3-44F4-BEC9-70D610C7D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235"/>
              <a:ext cx="129" cy="129"/>
            </a:xfrm>
            <a:custGeom>
              <a:avLst/>
              <a:gdLst>
                <a:gd name="T0" fmla="*/ 53 w 105"/>
                <a:gd name="T1" fmla="*/ 0 h 105"/>
                <a:gd name="T2" fmla="*/ 0 w 105"/>
                <a:gd name="T3" fmla="*/ 53 h 105"/>
                <a:gd name="T4" fmla="*/ 53 w 105"/>
                <a:gd name="T5" fmla="*/ 105 h 105"/>
                <a:gd name="T6" fmla="*/ 105 w 105"/>
                <a:gd name="T7" fmla="*/ 53 h 105"/>
                <a:gd name="T8" fmla="*/ 53 w 105"/>
                <a:gd name="T9" fmla="*/ 0 h 105"/>
                <a:gd name="T10" fmla="*/ 84 w 105"/>
                <a:gd name="T11" fmla="*/ 45 h 105"/>
                <a:gd name="T12" fmla="*/ 55 w 105"/>
                <a:gd name="T13" fmla="*/ 85 h 105"/>
                <a:gd name="T14" fmla="*/ 41 w 105"/>
                <a:gd name="T15" fmla="*/ 80 h 105"/>
                <a:gd name="T16" fmla="*/ 31 w 105"/>
                <a:gd name="T17" fmla="*/ 48 h 105"/>
                <a:gd name="T18" fmla="*/ 24 w 105"/>
                <a:gd name="T19" fmla="*/ 50 h 105"/>
                <a:gd name="T20" fmla="*/ 21 w 105"/>
                <a:gd name="T21" fmla="*/ 47 h 105"/>
                <a:gd name="T22" fmla="*/ 40 w 105"/>
                <a:gd name="T23" fmla="*/ 33 h 105"/>
                <a:gd name="T24" fmla="*/ 51 w 105"/>
                <a:gd name="T25" fmla="*/ 54 h 105"/>
                <a:gd name="T26" fmla="*/ 56 w 105"/>
                <a:gd name="T27" fmla="*/ 67 h 105"/>
                <a:gd name="T28" fmla="*/ 64 w 105"/>
                <a:gd name="T29" fmla="*/ 55 h 105"/>
                <a:gd name="T30" fmla="*/ 57 w 105"/>
                <a:gd name="T31" fmla="*/ 47 h 105"/>
                <a:gd name="T32" fmla="*/ 84 w 105"/>
                <a:gd name="T3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A5C2925-8CAF-4A06-B772-D2BFA170A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2119"/>
              <a:ext cx="126" cy="107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3 h 87"/>
                <a:gd name="T8" fmla="*/ 81 w 102"/>
                <a:gd name="T9" fmla="*/ 12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3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3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3 h 87"/>
                <a:gd name="T34" fmla="*/ 71 w 102"/>
                <a:gd name="T35" fmla="*/ 72 h 87"/>
                <a:gd name="T36" fmla="*/ 68 w 102"/>
                <a:gd name="T37" fmla="*/ 73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4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1 h 87"/>
                <a:gd name="T64" fmla="*/ 0 w 102"/>
                <a:gd name="T65" fmla="*/ 61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DBFEEA6-BCAA-475D-8257-EFFAC0B7E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983"/>
              <a:ext cx="143" cy="125"/>
            </a:xfrm>
            <a:custGeom>
              <a:avLst/>
              <a:gdLst>
                <a:gd name="T0" fmla="*/ 93 w 143"/>
                <a:gd name="T1" fmla="*/ 17 h 125"/>
                <a:gd name="T2" fmla="*/ 49 w 143"/>
                <a:gd name="T3" fmla="*/ 0 h 125"/>
                <a:gd name="T4" fmla="*/ 0 w 143"/>
                <a:gd name="T5" fmla="*/ 17 h 125"/>
                <a:gd name="T6" fmla="*/ 0 w 143"/>
                <a:gd name="T7" fmla="*/ 125 h 125"/>
                <a:gd name="T8" fmla="*/ 49 w 143"/>
                <a:gd name="T9" fmla="*/ 107 h 125"/>
                <a:gd name="T10" fmla="*/ 93 w 143"/>
                <a:gd name="T11" fmla="*/ 125 h 125"/>
                <a:gd name="T12" fmla="*/ 143 w 143"/>
                <a:gd name="T13" fmla="*/ 107 h 125"/>
                <a:gd name="T14" fmla="*/ 143 w 143"/>
                <a:gd name="T15" fmla="*/ 0 h 125"/>
                <a:gd name="T16" fmla="*/ 93 w 143"/>
                <a:gd name="T17" fmla="*/ 17 h 125"/>
                <a:gd name="T18" fmla="*/ 53 w 143"/>
                <a:gd name="T19" fmla="*/ 11 h 125"/>
                <a:gd name="T20" fmla="*/ 90 w 143"/>
                <a:gd name="T21" fmla="*/ 26 h 125"/>
                <a:gd name="T22" fmla="*/ 90 w 143"/>
                <a:gd name="T23" fmla="*/ 114 h 125"/>
                <a:gd name="T24" fmla="*/ 53 w 143"/>
                <a:gd name="T25" fmla="*/ 100 h 125"/>
                <a:gd name="T26" fmla="*/ 53 w 143"/>
                <a:gd name="T27" fmla="*/ 11 h 125"/>
                <a:gd name="T28" fmla="*/ 9 w 143"/>
                <a:gd name="T29" fmla="*/ 23 h 125"/>
                <a:gd name="T30" fmla="*/ 44 w 143"/>
                <a:gd name="T31" fmla="*/ 11 h 125"/>
                <a:gd name="T32" fmla="*/ 44 w 143"/>
                <a:gd name="T33" fmla="*/ 100 h 125"/>
                <a:gd name="T34" fmla="*/ 9 w 143"/>
                <a:gd name="T35" fmla="*/ 112 h 125"/>
                <a:gd name="T36" fmla="*/ 9 w 143"/>
                <a:gd name="T37" fmla="*/ 23 h 125"/>
                <a:gd name="T38" fmla="*/ 134 w 143"/>
                <a:gd name="T39" fmla="*/ 101 h 125"/>
                <a:gd name="T40" fmla="*/ 98 w 143"/>
                <a:gd name="T41" fmla="*/ 114 h 125"/>
                <a:gd name="T42" fmla="*/ 98 w 143"/>
                <a:gd name="T43" fmla="*/ 26 h 125"/>
                <a:gd name="T44" fmla="*/ 134 w 143"/>
                <a:gd name="T45" fmla="*/ 12 h 125"/>
                <a:gd name="T46" fmla="*/ 134 w 143"/>
                <a:gd name="T4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125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1369EF2-4658-40A9-9287-B6B358CEC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514"/>
              <a:ext cx="156" cy="157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B1097D8-082A-4091-946C-6C46EBB35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2615"/>
              <a:ext cx="118" cy="118"/>
            </a:xfrm>
            <a:custGeom>
              <a:avLst/>
              <a:gdLst>
                <a:gd name="T0" fmla="*/ 0 w 118"/>
                <a:gd name="T1" fmla="*/ 55 h 118"/>
                <a:gd name="T2" fmla="*/ 0 w 118"/>
                <a:gd name="T3" fmla="*/ 16 h 118"/>
                <a:gd name="T4" fmla="*/ 48 w 118"/>
                <a:gd name="T5" fmla="*/ 9 h 118"/>
                <a:gd name="T6" fmla="*/ 48 w 118"/>
                <a:gd name="T7" fmla="*/ 55 h 118"/>
                <a:gd name="T8" fmla="*/ 0 w 118"/>
                <a:gd name="T9" fmla="*/ 55 h 118"/>
                <a:gd name="T10" fmla="*/ 55 w 118"/>
                <a:gd name="T11" fmla="*/ 8 h 118"/>
                <a:gd name="T12" fmla="*/ 118 w 118"/>
                <a:gd name="T13" fmla="*/ 0 h 118"/>
                <a:gd name="T14" fmla="*/ 118 w 118"/>
                <a:gd name="T15" fmla="*/ 55 h 118"/>
                <a:gd name="T16" fmla="*/ 55 w 118"/>
                <a:gd name="T17" fmla="*/ 55 h 118"/>
                <a:gd name="T18" fmla="*/ 55 w 118"/>
                <a:gd name="T19" fmla="*/ 8 h 118"/>
                <a:gd name="T20" fmla="*/ 118 w 118"/>
                <a:gd name="T21" fmla="*/ 62 h 118"/>
                <a:gd name="T22" fmla="*/ 118 w 118"/>
                <a:gd name="T23" fmla="*/ 118 h 118"/>
                <a:gd name="T24" fmla="*/ 55 w 118"/>
                <a:gd name="T25" fmla="*/ 109 h 118"/>
                <a:gd name="T26" fmla="*/ 55 w 118"/>
                <a:gd name="T27" fmla="*/ 62 h 118"/>
                <a:gd name="T28" fmla="*/ 118 w 118"/>
                <a:gd name="T29" fmla="*/ 62 h 118"/>
                <a:gd name="T30" fmla="*/ 48 w 118"/>
                <a:gd name="T31" fmla="*/ 108 h 118"/>
                <a:gd name="T32" fmla="*/ 0 w 118"/>
                <a:gd name="T33" fmla="*/ 102 h 118"/>
                <a:gd name="T34" fmla="*/ 0 w 118"/>
                <a:gd name="T35" fmla="*/ 62 h 118"/>
                <a:gd name="T36" fmla="*/ 48 w 118"/>
                <a:gd name="T37" fmla="*/ 62 h 118"/>
                <a:gd name="T38" fmla="*/ 48 w 118"/>
                <a:gd name="T3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8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33FAEE5-CF80-4BA7-A614-4EC47F640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1" y="2589"/>
              <a:ext cx="104" cy="104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19 h 85"/>
                <a:gd name="T16" fmla="*/ 64 w 85"/>
                <a:gd name="T17" fmla="*/ 19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7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7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7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1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7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7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BE71A074-17BD-4F24-BA1C-E0172BFD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780"/>
              <a:ext cx="140" cy="139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6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2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99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140A037-27AC-40F4-95A3-DB8789E7E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647"/>
              <a:ext cx="137" cy="212"/>
            </a:xfrm>
            <a:custGeom>
              <a:avLst/>
              <a:gdLst>
                <a:gd name="T0" fmla="*/ 84 w 112"/>
                <a:gd name="T1" fmla="*/ 3 h 173"/>
                <a:gd name="T2" fmla="*/ 111 w 112"/>
                <a:gd name="T3" fmla="*/ 20 h 173"/>
                <a:gd name="T4" fmla="*/ 110 w 112"/>
                <a:gd name="T5" fmla="*/ 34 h 173"/>
                <a:gd name="T6" fmla="*/ 103 w 112"/>
                <a:gd name="T7" fmla="*/ 45 h 173"/>
                <a:gd name="T8" fmla="*/ 65 w 112"/>
                <a:gd name="T9" fmla="*/ 22 h 173"/>
                <a:gd name="T10" fmla="*/ 72 w 112"/>
                <a:gd name="T11" fmla="*/ 11 h 173"/>
                <a:gd name="T12" fmla="*/ 84 w 112"/>
                <a:gd name="T13" fmla="*/ 3 h 173"/>
                <a:gd name="T14" fmla="*/ 0 w 112"/>
                <a:gd name="T15" fmla="*/ 131 h 173"/>
                <a:gd name="T16" fmla="*/ 1 w 112"/>
                <a:gd name="T17" fmla="*/ 173 h 173"/>
                <a:gd name="T18" fmla="*/ 38 w 112"/>
                <a:gd name="T19" fmla="*/ 154 h 173"/>
                <a:gd name="T20" fmla="*/ 98 w 112"/>
                <a:gd name="T21" fmla="*/ 53 h 173"/>
                <a:gd name="T22" fmla="*/ 60 w 112"/>
                <a:gd name="T23" fmla="*/ 30 h 173"/>
                <a:gd name="T24" fmla="*/ 0 w 112"/>
                <a:gd name="T25" fmla="*/ 131 h 173"/>
                <a:gd name="T26" fmla="*/ 76 w 112"/>
                <a:gd name="T27" fmla="*/ 58 h 173"/>
                <a:gd name="T28" fmla="*/ 30 w 112"/>
                <a:gd name="T29" fmla="*/ 135 h 173"/>
                <a:gd name="T30" fmla="*/ 20 w 112"/>
                <a:gd name="T31" fmla="*/ 129 h 173"/>
                <a:gd name="T32" fmla="*/ 66 w 112"/>
                <a:gd name="T33" fmla="*/ 52 h 173"/>
                <a:gd name="T34" fmla="*/ 76 w 112"/>
                <a:gd name="T35" fmla="*/ 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3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D25A764-3C6C-4773-AA6C-999883CCC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" y="2655"/>
              <a:ext cx="117" cy="133"/>
            </a:xfrm>
            <a:custGeom>
              <a:avLst/>
              <a:gdLst>
                <a:gd name="T0" fmla="*/ 40 w 95"/>
                <a:gd name="T1" fmla="*/ 61 h 108"/>
                <a:gd name="T2" fmla="*/ 34 w 95"/>
                <a:gd name="T3" fmla="*/ 54 h 108"/>
                <a:gd name="T4" fmla="*/ 13 w 95"/>
                <a:gd name="T5" fmla="*/ 74 h 108"/>
                <a:gd name="T6" fmla="*/ 34 w 95"/>
                <a:gd name="T7" fmla="*/ 95 h 108"/>
                <a:gd name="T8" fmla="*/ 40 w 95"/>
                <a:gd name="T9" fmla="*/ 88 h 108"/>
                <a:gd name="T10" fmla="*/ 27 w 95"/>
                <a:gd name="T11" fmla="*/ 74 h 108"/>
                <a:gd name="T12" fmla="*/ 40 w 95"/>
                <a:gd name="T13" fmla="*/ 61 h 108"/>
                <a:gd name="T14" fmla="*/ 54 w 95"/>
                <a:gd name="T15" fmla="*/ 88 h 108"/>
                <a:gd name="T16" fmla="*/ 61 w 95"/>
                <a:gd name="T17" fmla="*/ 95 h 108"/>
                <a:gd name="T18" fmla="*/ 81 w 95"/>
                <a:gd name="T19" fmla="*/ 74 h 108"/>
                <a:gd name="T20" fmla="*/ 61 w 95"/>
                <a:gd name="T21" fmla="*/ 54 h 108"/>
                <a:gd name="T22" fmla="*/ 54 w 95"/>
                <a:gd name="T23" fmla="*/ 61 h 108"/>
                <a:gd name="T24" fmla="*/ 68 w 95"/>
                <a:gd name="T25" fmla="*/ 74 h 108"/>
                <a:gd name="T26" fmla="*/ 54 w 95"/>
                <a:gd name="T27" fmla="*/ 88 h 108"/>
                <a:gd name="T28" fmla="*/ 89 w 95"/>
                <a:gd name="T29" fmla="*/ 21 h 108"/>
                <a:gd name="T30" fmla="*/ 74 w 95"/>
                <a:gd name="T31" fmla="*/ 6 h 108"/>
                <a:gd name="T32" fmla="*/ 59 w 95"/>
                <a:gd name="T33" fmla="*/ 0 h 108"/>
                <a:gd name="T34" fmla="*/ 8 w 95"/>
                <a:gd name="T35" fmla="*/ 0 h 108"/>
                <a:gd name="T36" fmla="*/ 0 w 95"/>
                <a:gd name="T37" fmla="*/ 8 h 108"/>
                <a:gd name="T38" fmla="*/ 0 w 95"/>
                <a:gd name="T39" fmla="*/ 100 h 108"/>
                <a:gd name="T40" fmla="*/ 8 w 95"/>
                <a:gd name="T41" fmla="*/ 108 h 108"/>
                <a:gd name="T42" fmla="*/ 86 w 95"/>
                <a:gd name="T43" fmla="*/ 108 h 108"/>
                <a:gd name="T44" fmla="*/ 95 w 95"/>
                <a:gd name="T45" fmla="*/ 100 h 108"/>
                <a:gd name="T46" fmla="*/ 95 w 95"/>
                <a:gd name="T47" fmla="*/ 35 h 108"/>
                <a:gd name="T48" fmla="*/ 89 w 95"/>
                <a:gd name="T49" fmla="*/ 21 h 108"/>
                <a:gd name="T50" fmla="*/ 84 w 95"/>
                <a:gd name="T51" fmla="*/ 26 h 108"/>
                <a:gd name="T52" fmla="*/ 85 w 95"/>
                <a:gd name="T53" fmla="*/ 27 h 108"/>
                <a:gd name="T54" fmla="*/ 68 w 95"/>
                <a:gd name="T55" fmla="*/ 27 h 108"/>
                <a:gd name="T56" fmla="*/ 68 w 95"/>
                <a:gd name="T57" fmla="*/ 10 h 108"/>
                <a:gd name="T58" fmla="*/ 69 w 95"/>
                <a:gd name="T59" fmla="*/ 11 h 108"/>
                <a:gd name="T60" fmla="*/ 84 w 95"/>
                <a:gd name="T61" fmla="*/ 26 h 108"/>
                <a:gd name="T62" fmla="*/ 88 w 95"/>
                <a:gd name="T63" fmla="*/ 100 h 108"/>
                <a:gd name="T64" fmla="*/ 86 w 95"/>
                <a:gd name="T65" fmla="*/ 102 h 108"/>
                <a:gd name="T66" fmla="*/ 8 w 95"/>
                <a:gd name="T67" fmla="*/ 102 h 108"/>
                <a:gd name="T68" fmla="*/ 6 w 95"/>
                <a:gd name="T69" fmla="*/ 100 h 108"/>
                <a:gd name="T70" fmla="*/ 6 w 95"/>
                <a:gd name="T71" fmla="*/ 8 h 108"/>
                <a:gd name="T72" fmla="*/ 8 w 95"/>
                <a:gd name="T73" fmla="*/ 7 h 108"/>
                <a:gd name="T74" fmla="*/ 59 w 95"/>
                <a:gd name="T75" fmla="*/ 7 h 108"/>
                <a:gd name="T76" fmla="*/ 61 w 95"/>
                <a:gd name="T77" fmla="*/ 7 h 108"/>
                <a:gd name="T78" fmla="*/ 61 w 95"/>
                <a:gd name="T79" fmla="*/ 34 h 108"/>
                <a:gd name="T80" fmla="*/ 88 w 95"/>
                <a:gd name="T81" fmla="*/ 34 h 108"/>
                <a:gd name="T82" fmla="*/ 88 w 95"/>
                <a:gd name="T83" fmla="*/ 35 h 108"/>
                <a:gd name="T84" fmla="*/ 88 w 95"/>
                <a:gd name="T8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8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7601BDF-7DA9-4FDF-B9A3-0266BD2ED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" y="1369"/>
              <a:ext cx="154" cy="1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7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D7A8EB0-F2A2-48F6-B5A6-1CCF97CBD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" y="2296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5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9548066-C74F-4679-8D64-09F4B8CE7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01"/>
              <a:ext cx="108" cy="104"/>
            </a:xfrm>
            <a:custGeom>
              <a:avLst/>
              <a:gdLst>
                <a:gd name="T0" fmla="*/ 55 w 88"/>
                <a:gd name="T1" fmla="*/ 60 h 85"/>
                <a:gd name="T2" fmla="*/ 53 w 88"/>
                <a:gd name="T3" fmla="*/ 54 h 85"/>
                <a:gd name="T4" fmla="*/ 61 w 88"/>
                <a:gd name="T5" fmla="*/ 39 h 85"/>
                <a:gd name="T6" fmla="*/ 63 w 88"/>
                <a:gd name="T7" fmla="*/ 27 h 85"/>
                <a:gd name="T8" fmla="*/ 44 w 88"/>
                <a:gd name="T9" fmla="*/ 0 h 85"/>
                <a:gd name="T10" fmla="*/ 25 w 88"/>
                <a:gd name="T11" fmla="*/ 27 h 85"/>
                <a:gd name="T12" fmla="*/ 28 w 88"/>
                <a:gd name="T13" fmla="*/ 39 h 85"/>
                <a:gd name="T14" fmla="*/ 36 w 88"/>
                <a:gd name="T15" fmla="*/ 54 h 85"/>
                <a:gd name="T16" fmla="*/ 33 w 88"/>
                <a:gd name="T17" fmla="*/ 60 h 85"/>
                <a:gd name="T18" fmla="*/ 0 w 88"/>
                <a:gd name="T19" fmla="*/ 85 h 85"/>
                <a:gd name="T20" fmla="*/ 44 w 88"/>
                <a:gd name="T21" fmla="*/ 85 h 85"/>
                <a:gd name="T22" fmla="*/ 88 w 88"/>
                <a:gd name="T23" fmla="*/ 85 h 85"/>
                <a:gd name="T24" fmla="*/ 55 w 88"/>
                <a:gd name="T25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AE400C4-7A7A-465E-885C-EC885E99E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" y="2380"/>
              <a:ext cx="100" cy="102"/>
            </a:xfrm>
            <a:custGeom>
              <a:avLst/>
              <a:gdLst>
                <a:gd name="T0" fmla="*/ 0 w 82"/>
                <a:gd name="T1" fmla="*/ 42 h 83"/>
                <a:gd name="T2" fmla="*/ 82 w 82"/>
                <a:gd name="T3" fmla="*/ 42 h 83"/>
                <a:gd name="T4" fmla="*/ 64 w 82"/>
                <a:gd name="T5" fmla="*/ 55 h 83"/>
                <a:gd name="T6" fmla="*/ 77 w 82"/>
                <a:gd name="T7" fmla="*/ 44 h 83"/>
                <a:gd name="T8" fmla="*/ 64 w 82"/>
                <a:gd name="T9" fmla="*/ 55 h 83"/>
                <a:gd name="T10" fmla="*/ 16 w 82"/>
                <a:gd name="T11" fmla="*/ 39 h 83"/>
                <a:gd name="T12" fmla="*/ 8 w 82"/>
                <a:gd name="T13" fmla="*/ 28 h 83"/>
                <a:gd name="T14" fmla="*/ 59 w 82"/>
                <a:gd name="T15" fmla="*/ 28 h 83"/>
                <a:gd name="T16" fmla="*/ 44 w 82"/>
                <a:gd name="T17" fmla="*/ 39 h 83"/>
                <a:gd name="T18" fmla="*/ 59 w 82"/>
                <a:gd name="T19" fmla="*/ 28 h 83"/>
                <a:gd name="T20" fmla="*/ 44 w 82"/>
                <a:gd name="T21" fmla="*/ 6 h 83"/>
                <a:gd name="T22" fmla="*/ 54 w 82"/>
                <a:gd name="T23" fmla="*/ 15 h 83"/>
                <a:gd name="T24" fmla="*/ 44 w 82"/>
                <a:gd name="T25" fmla="*/ 22 h 83"/>
                <a:gd name="T26" fmla="*/ 35 w 82"/>
                <a:gd name="T27" fmla="*/ 8 h 83"/>
                <a:gd name="T28" fmla="*/ 38 w 82"/>
                <a:gd name="T29" fmla="*/ 22 h 83"/>
                <a:gd name="T30" fmla="*/ 28 w 82"/>
                <a:gd name="T31" fmla="*/ 15 h 83"/>
                <a:gd name="T32" fmla="*/ 38 w 82"/>
                <a:gd name="T33" fmla="*/ 39 h 83"/>
                <a:gd name="T34" fmla="*/ 23 w 82"/>
                <a:gd name="T35" fmla="*/ 28 h 83"/>
                <a:gd name="T36" fmla="*/ 8 w 82"/>
                <a:gd name="T37" fmla="*/ 55 h 83"/>
                <a:gd name="T38" fmla="*/ 16 w 82"/>
                <a:gd name="T39" fmla="*/ 44 h 83"/>
                <a:gd name="T40" fmla="*/ 8 w 82"/>
                <a:gd name="T41" fmla="*/ 55 h 83"/>
                <a:gd name="T42" fmla="*/ 38 w 82"/>
                <a:gd name="T43" fmla="*/ 44 h 83"/>
                <a:gd name="T44" fmla="*/ 23 w 82"/>
                <a:gd name="T45" fmla="*/ 55 h 83"/>
                <a:gd name="T46" fmla="*/ 38 w 82"/>
                <a:gd name="T47" fmla="*/ 61 h 83"/>
                <a:gd name="T48" fmla="*/ 35 w 82"/>
                <a:gd name="T49" fmla="*/ 75 h 83"/>
                <a:gd name="T50" fmla="*/ 25 w 82"/>
                <a:gd name="T51" fmla="*/ 61 h 83"/>
                <a:gd name="T52" fmla="*/ 54 w 82"/>
                <a:gd name="T53" fmla="*/ 68 h 83"/>
                <a:gd name="T54" fmla="*/ 44 w 82"/>
                <a:gd name="T55" fmla="*/ 77 h 83"/>
                <a:gd name="T56" fmla="*/ 57 w 82"/>
                <a:gd name="T57" fmla="*/ 61 h 83"/>
                <a:gd name="T58" fmla="*/ 44 w 82"/>
                <a:gd name="T59" fmla="*/ 55 h 83"/>
                <a:gd name="T60" fmla="*/ 60 w 82"/>
                <a:gd name="T61" fmla="*/ 44 h 83"/>
                <a:gd name="T62" fmla="*/ 44 w 82"/>
                <a:gd name="T63" fmla="*/ 55 h 83"/>
                <a:gd name="T64" fmla="*/ 64 w 82"/>
                <a:gd name="T65" fmla="*/ 28 h 83"/>
                <a:gd name="T66" fmla="*/ 77 w 82"/>
                <a:gd name="T67" fmla="*/ 39 h 83"/>
                <a:gd name="T68" fmla="*/ 71 w 82"/>
                <a:gd name="T69" fmla="*/ 22 h 83"/>
                <a:gd name="T70" fmla="*/ 57 w 82"/>
                <a:gd name="T71" fmla="*/ 9 h 83"/>
                <a:gd name="T72" fmla="*/ 71 w 82"/>
                <a:gd name="T73" fmla="*/ 22 h 83"/>
                <a:gd name="T74" fmla="*/ 26 w 82"/>
                <a:gd name="T75" fmla="*/ 9 h 83"/>
                <a:gd name="T76" fmla="*/ 11 w 82"/>
                <a:gd name="T77" fmla="*/ 22 h 83"/>
                <a:gd name="T78" fmla="*/ 11 w 82"/>
                <a:gd name="T79" fmla="*/ 61 h 83"/>
                <a:gd name="T80" fmla="*/ 26 w 82"/>
                <a:gd name="T81" fmla="*/ 74 h 83"/>
                <a:gd name="T82" fmla="*/ 11 w 82"/>
                <a:gd name="T83" fmla="*/ 61 h 83"/>
                <a:gd name="T84" fmla="*/ 57 w 82"/>
                <a:gd name="T85" fmla="*/ 74 h 83"/>
                <a:gd name="T86" fmla="*/ 71 w 82"/>
                <a:gd name="T87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C2EA10C0-DC32-4B0C-A1F7-D14D4FA43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7" y="1747"/>
              <a:ext cx="85" cy="90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6 h 73"/>
                <a:gd name="T34" fmla="*/ 19 w 69"/>
                <a:gd name="T35" fmla="*/ 36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381AE10-7EE8-47B8-8E98-CDB7291E0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" y="1211"/>
              <a:ext cx="93" cy="10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00D114E-6A99-452E-B517-1632AC6F7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" y="1914"/>
              <a:ext cx="94" cy="95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9DD8D9A-107E-4A80-AE0D-0D53233E5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2" y="2169"/>
              <a:ext cx="89" cy="77"/>
            </a:xfrm>
            <a:custGeom>
              <a:avLst/>
              <a:gdLst>
                <a:gd name="T0" fmla="*/ 18 w 72"/>
                <a:gd name="T1" fmla="*/ 0 h 63"/>
                <a:gd name="T2" fmla="*/ 54 w 72"/>
                <a:gd name="T3" fmla="*/ 0 h 63"/>
                <a:gd name="T4" fmla="*/ 54 w 72"/>
                <a:gd name="T5" fmla="*/ 9 h 63"/>
                <a:gd name="T6" fmla="*/ 18 w 72"/>
                <a:gd name="T7" fmla="*/ 9 h 63"/>
                <a:gd name="T8" fmla="*/ 18 w 72"/>
                <a:gd name="T9" fmla="*/ 0 h 63"/>
                <a:gd name="T10" fmla="*/ 67 w 72"/>
                <a:gd name="T11" fmla="*/ 14 h 63"/>
                <a:gd name="T12" fmla="*/ 4 w 72"/>
                <a:gd name="T13" fmla="*/ 14 h 63"/>
                <a:gd name="T14" fmla="*/ 0 w 72"/>
                <a:gd name="T15" fmla="*/ 18 h 63"/>
                <a:gd name="T16" fmla="*/ 0 w 72"/>
                <a:gd name="T17" fmla="*/ 41 h 63"/>
                <a:gd name="T18" fmla="*/ 4 w 72"/>
                <a:gd name="T19" fmla="*/ 45 h 63"/>
                <a:gd name="T20" fmla="*/ 18 w 72"/>
                <a:gd name="T21" fmla="*/ 45 h 63"/>
                <a:gd name="T22" fmla="*/ 18 w 72"/>
                <a:gd name="T23" fmla="*/ 63 h 63"/>
                <a:gd name="T24" fmla="*/ 54 w 72"/>
                <a:gd name="T25" fmla="*/ 63 h 63"/>
                <a:gd name="T26" fmla="*/ 54 w 72"/>
                <a:gd name="T27" fmla="*/ 45 h 63"/>
                <a:gd name="T28" fmla="*/ 67 w 72"/>
                <a:gd name="T29" fmla="*/ 45 h 63"/>
                <a:gd name="T30" fmla="*/ 72 w 72"/>
                <a:gd name="T31" fmla="*/ 41 h 63"/>
                <a:gd name="T32" fmla="*/ 72 w 72"/>
                <a:gd name="T33" fmla="*/ 18 h 63"/>
                <a:gd name="T34" fmla="*/ 67 w 72"/>
                <a:gd name="T35" fmla="*/ 14 h 63"/>
                <a:gd name="T36" fmla="*/ 49 w 72"/>
                <a:gd name="T37" fmla="*/ 59 h 63"/>
                <a:gd name="T38" fmla="*/ 22 w 72"/>
                <a:gd name="T39" fmla="*/ 59 h 63"/>
                <a:gd name="T40" fmla="*/ 22 w 72"/>
                <a:gd name="T41" fmla="*/ 36 h 63"/>
                <a:gd name="T42" fmla="*/ 49 w 72"/>
                <a:gd name="T43" fmla="*/ 36 h 63"/>
                <a:gd name="T44" fmla="*/ 49 w 72"/>
                <a:gd name="T45" fmla="*/ 59 h 63"/>
                <a:gd name="T46" fmla="*/ 68 w 72"/>
                <a:gd name="T47" fmla="*/ 21 h 63"/>
                <a:gd name="T48" fmla="*/ 65 w 72"/>
                <a:gd name="T49" fmla="*/ 24 h 63"/>
                <a:gd name="T50" fmla="*/ 62 w 72"/>
                <a:gd name="T51" fmla="*/ 21 h 63"/>
                <a:gd name="T52" fmla="*/ 65 w 72"/>
                <a:gd name="T53" fmla="*/ 17 h 63"/>
                <a:gd name="T54" fmla="*/ 68 w 72"/>
                <a:gd name="T5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3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B08BA7A-DD70-48A1-9F07-2FAC6E9F9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7" y="2097"/>
              <a:ext cx="89" cy="89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93E014F-D081-4EFE-ACF6-1007781D1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037"/>
              <a:ext cx="85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4 h 69"/>
                <a:gd name="T4" fmla="*/ 35 w 69"/>
                <a:gd name="T5" fmla="*/ 69 h 69"/>
                <a:gd name="T6" fmla="*/ 69 w 69"/>
                <a:gd name="T7" fmla="*/ 34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4 h 69"/>
                <a:gd name="T14" fmla="*/ 35 w 69"/>
                <a:gd name="T15" fmla="*/ 7 h 69"/>
                <a:gd name="T16" fmla="*/ 62 w 69"/>
                <a:gd name="T17" fmla="*/ 34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4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4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6CEC572-9955-4C38-86B3-E83EB5B5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807"/>
              <a:ext cx="94" cy="97"/>
            </a:xfrm>
            <a:custGeom>
              <a:avLst/>
              <a:gdLst>
                <a:gd name="T0" fmla="*/ 44 w 94"/>
                <a:gd name="T1" fmla="*/ 97 h 97"/>
                <a:gd name="T2" fmla="*/ 44 w 94"/>
                <a:gd name="T3" fmla="*/ 53 h 97"/>
                <a:gd name="T4" fmla="*/ 0 w 94"/>
                <a:gd name="T5" fmla="*/ 97 h 97"/>
                <a:gd name="T6" fmla="*/ 0 w 94"/>
                <a:gd name="T7" fmla="*/ 0 h 97"/>
                <a:gd name="T8" fmla="*/ 44 w 94"/>
                <a:gd name="T9" fmla="*/ 45 h 97"/>
                <a:gd name="T10" fmla="*/ 44 w 94"/>
                <a:gd name="T11" fmla="*/ 0 h 97"/>
                <a:gd name="T12" fmla="*/ 94 w 94"/>
                <a:gd name="T13" fmla="*/ 49 h 97"/>
                <a:gd name="T14" fmla="*/ 44 w 9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34DE51-96F0-4A3F-8CE5-A7527F84A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4" y="1468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49 h 99"/>
                <a:gd name="T26" fmla="*/ 31 w 98"/>
                <a:gd name="T27" fmla="*/ 49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49 h 99"/>
                <a:gd name="T56" fmla="*/ 6 w 98"/>
                <a:gd name="T57" fmla="*/ 49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7 w 98"/>
                <a:gd name="T83" fmla="*/ 99 h 99"/>
                <a:gd name="T84" fmla="*/ 67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0E9C66C-9BD1-4065-BB3E-C6EDD4410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1634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D131E9-BD03-4681-A3AB-2F0A39D31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" y="1628"/>
              <a:ext cx="90" cy="102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1 h 83"/>
                <a:gd name="T4" fmla="*/ 68 w 74"/>
                <a:gd name="T5" fmla="*/ 12 h 83"/>
                <a:gd name="T6" fmla="*/ 65 w 74"/>
                <a:gd name="T7" fmla="*/ 2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3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6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3 h 83"/>
                <a:gd name="T82" fmla="*/ 32 w 74"/>
                <a:gd name="T83" fmla="*/ 43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3 h 83"/>
                <a:gd name="T102" fmla="*/ 63 w 74"/>
                <a:gd name="T103" fmla="*/ 43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09A3E11-059F-45F5-BA95-C25EACA6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5" y="1992"/>
              <a:ext cx="42" cy="79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49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8 h 65"/>
                <a:gd name="T26" fmla="*/ 22 w 34"/>
                <a:gd name="T27" fmla="*/ 58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3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1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2 h 65"/>
                <a:gd name="T58" fmla="*/ 21 w 34"/>
                <a:gd name="T59" fmla="*/ 19 h 65"/>
                <a:gd name="T60" fmla="*/ 28 w 34"/>
                <a:gd name="T61" fmla="*/ 22 h 65"/>
                <a:gd name="T62" fmla="*/ 26 w 34"/>
                <a:gd name="T63" fmla="*/ 11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5182ADD-990D-44C6-AB2A-73DC64A1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226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7 h 92"/>
                <a:gd name="T24" fmla="*/ 21 w 92"/>
                <a:gd name="T25" fmla="*/ 92 h 92"/>
                <a:gd name="T26" fmla="*/ 0 w 92"/>
                <a:gd name="T27" fmla="*/ 77 h 92"/>
                <a:gd name="T28" fmla="*/ 21 w 92"/>
                <a:gd name="T29" fmla="*/ 63 h 92"/>
                <a:gd name="T30" fmla="*/ 29 w 92"/>
                <a:gd name="T31" fmla="*/ 64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9506ACC-3EED-42A6-99EA-260E28A11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" y="2198"/>
              <a:ext cx="87" cy="77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4 h 63"/>
                <a:gd name="T6" fmla="*/ 30 w 71"/>
                <a:gd name="T7" fmla="*/ 48 h 63"/>
                <a:gd name="T8" fmla="*/ 25 w 71"/>
                <a:gd name="T9" fmla="*/ 48 h 63"/>
                <a:gd name="T10" fmla="*/ 4 w 71"/>
                <a:gd name="T11" fmla="*/ 56 h 63"/>
                <a:gd name="T12" fmla="*/ 4 w 71"/>
                <a:gd name="T13" fmla="*/ 54 h 63"/>
                <a:gd name="T14" fmla="*/ 11 w 71"/>
                <a:gd name="T15" fmla="*/ 45 h 63"/>
                <a:gd name="T16" fmla="*/ 11 w 71"/>
                <a:gd name="T17" fmla="*/ 43 h 63"/>
                <a:gd name="T18" fmla="*/ 0 w 71"/>
                <a:gd name="T19" fmla="*/ 24 h 63"/>
                <a:gd name="T20" fmla="*/ 30 w 71"/>
                <a:gd name="T21" fmla="*/ 0 h 63"/>
                <a:gd name="T22" fmla="*/ 62 w 71"/>
                <a:gd name="T23" fmla="*/ 54 h 63"/>
                <a:gd name="T24" fmla="*/ 67 w 71"/>
                <a:gd name="T25" fmla="*/ 62 h 63"/>
                <a:gd name="T26" fmla="*/ 67 w 71"/>
                <a:gd name="T27" fmla="*/ 63 h 63"/>
                <a:gd name="T28" fmla="*/ 50 w 71"/>
                <a:gd name="T29" fmla="*/ 57 h 63"/>
                <a:gd name="T30" fmla="*/ 46 w 71"/>
                <a:gd name="T31" fmla="*/ 57 h 63"/>
                <a:gd name="T32" fmla="*/ 30 w 71"/>
                <a:gd name="T33" fmla="*/ 53 h 63"/>
                <a:gd name="T34" fmla="*/ 54 w 71"/>
                <a:gd name="T35" fmla="*/ 45 h 63"/>
                <a:gd name="T36" fmla="*/ 61 w 71"/>
                <a:gd name="T37" fmla="*/ 36 h 63"/>
                <a:gd name="T38" fmla="*/ 64 w 71"/>
                <a:gd name="T39" fmla="*/ 24 h 63"/>
                <a:gd name="T40" fmla="*/ 64 w 71"/>
                <a:gd name="T41" fmla="*/ 22 h 63"/>
                <a:gd name="T42" fmla="*/ 71 w 71"/>
                <a:gd name="T43" fmla="*/ 37 h 63"/>
                <a:gd name="T44" fmla="*/ 62 w 71"/>
                <a:gd name="T45" fmla="*/ 53 h 63"/>
                <a:gd name="T46" fmla="*/ 62 w 71"/>
                <a:gd name="T4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C73FB60A-4137-492A-8963-4106816D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035"/>
              <a:ext cx="80" cy="78"/>
            </a:xfrm>
            <a:custGeom>
              <a:avLst/>
              <a:gdLst>
                <a:gd name="T0" fmla="*/ 65 w 65"/>
                <a:gd name="T1" fmla="*/ 24 h 64"/>
                <a:gd name="T2" fmla="*/ 41 w 65"/>
                <a:gd name="T3" fmla="*/ 24 h 64"/>
                <a:gd name="T4" fmla="*/ 50 w 65"/>
                <a:gd name="T5" fmla="*/ 15 h 64"/>
                <a:gd name="T6" fmla="*/ 33 w 65"/>
                <a:gd name="T7" fmla="*/ 8 h 64"/>
                <a:gd name="T8" fmla="*/ 16 w 65"/>
                <a:gd name="T9" fmla="*/ 15 h 64"/>
                <a:gd name="T10" fmla="*/ 9 w 65"/>
                <a:gd name="T11" fmla="*/ 32 h 64"/>
                <a:gd name="T12" fmla="*/ 16 w 65"/>
                <a:gd name="T13" fmla="*/ 49 h 64"/>
                <a:gd name="T14" fmla="*/ 33 w 65"/>
                <a:gd name="T15" fmla="*/ 56 h 64"/>
                <a:gd name="T16" fmla="*/ 50 w 65"/>
                <a:gd name="T17" fmla="*/ 49 h 64"/>
                <a:gd name="T18" fmla="*/ 51 w 65"/>
                <a:gd name="T19" fmla="*/ 48 h 64"/>
                <a:gd name="T20" fmla="*/ 57 w 65"/>
                <a:gd name="T21" fmla="*/ 53 h 64"/>
                <a:gd name="T22" fmla="*/ 33 w 65"/>
                <a:gd name="T23" fmla="*/ 64 h 64"/>
                <a:gd name="T24" fmla="*/ 0 w 65"/>
                <a:gd name="T25" fmla="*/ 32 h 64"/>
                <a:gd name="T26" fmla="*/ 33 w 65"/>
                <a:gd name="T27" fmla="*/ 0 h 64"/>
                <a:gd name="T28" fmla="*/ 56 w 65"/>
                <a:gd name="T29" fmla="*/ 9 h 64"/>
                <a:gd name="T30" fmla="*/ 65 w 65"/>
                <a:gd name="T31" fmla="*/ 0 h 64"/>
                <a:gd name="T32" fmla="*/ 65 w 65"/>
                <a:gd name="T3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4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61F0DD5C-B9C7-4E52-B499-C9338B8C3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1404"/>
              <a:ext cx="116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C03F752-E2B9-439F-B216-6C09CB106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74"/>
              <a:ext cx="66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6D12C8-76E9-46BB-87D9-22733D41B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9" y="740"/>
              <a:ext cx="295" cy="1141"/>
            </a:xfrm>
            <a:custGeom>
              <a:avLst/>
              <a:gdLst>
                <a:gd name="T0" fmla="*/ 187 w 240"/>
                <a:gd name="T1" fmla="*/ 868 h 929"/>
                <a:gd name="T2" fmla="*/ 198 w 240"/>
                <a:gd name="T3" fmla="*/ 838 h 929"/>
                <a:gd name="T4" fmla="*/ 221 w 240"/>
                <a:gd name="T5" fmla="*/ 871 h 929"/>
                <a:gd name="T6" fmla="*/ 222 w 240"/>
                <a:gd name="T7" fmla="*/ 863 h 929"/>
                <a:gd name="T8" fmla="*/ 237 w 240"/>
                <a:gd name="T9" fmla="*/ 925 h 929"/>
                <a:gd name="T10" fmla="*/ 219 w 240"/>
                <a:gd name="T11" fmla="*/ 919 h 929"/>
                <a:gd name="T12" fmla="*/ 202 w 240"/>
                <a:gd name="T13" fmla="*/ 927 h 929"/>
                <a:gd name="T14" fmla="*/ 182 w 240"/>
                <a:gd name="T15" fmla="*/ 929 h 929"/>
                <a:gd name="T16" fmla="*/ 170 w 240"/>
                <a:gd name="T17" fmla="*/ 918 h 929"/>
                <a:gd name="T18" fmla="*/ 168 w 240"/>
                <a:gd name="T19" fmla="*/ 907 h 929"/>
                <a:gd name="T20" fmla="*/ 166 w 240"/>
                <a:gd name="T21" fmla="*/ 896 h 929"/>
                <a:gd name="T22" fmla="*/ 153 w 240"/>
                <a:gd name="T23" fmla="*/ 891 h 929"/>
                <a:gd name="T24" fmla="*/ 154 w 240"/>
                <a:gd name="T25" fmla="*/ 867 h 929"/>
                <a:gd name="T26" fmla="*/ 232 w 240"/>
                <a:gd name="T27" fmla="*/ 916 h 929"/>
                <a:gd name="T28" fmla="*/ 226 w 240"/>
                <a:gd name="T29" fmla="*/ 915 h 929"/>
                <a:gd name="T30" fmla="*/ 154 w 240"/>
                <a:gd name="T31" fmla="*/ 885 h 929"/>
                <a:gd name="T32" fmla="*/ 179 w 240"/>
                <a:gd name="T33" fmla="*/ 886 h 929"/>
                <a:gd name="T34" fmla="*/ 178 w 240"/>
                <a:gd name="T35" fmla="*/ 892 h 929"/>
                <a:gd name="T36" fmla="*/ 175 w 240"/>
                <a:gd name="T37" fmla="*/ 901 h 929"/>
                <a:gd name="T38" fmla="*/ 176 w 240"/>
                <a:gd name="T39" fmla="*/ 905 h 929"/>
                <a:gd name="T40" fmla="*/ 177 w 240"/>
                <a:gd name="T41" fmla="*/ 911 h 929"/>
                <a:gd name="T42" fmla="*/ 178 w 240"/>
                <a:gd name="T43" fmla="*/ 915 h 929"/>
                <a:gd name="T44" fmla="*/ 182 w 240"/>
                <a:gd name="T45" fmla="*/ 923 h 929"/>
                <a:gd name="T46" fmla="*/ 188 w 240"/>
                <a:gd name="T47" fmla="*/ 923 h 929"/>
                <a:gd name="T48" fmla="*/ 220 w 240"/>
                <a:gd name="T49" fmla="*/ 912 h 929"/>
                <a:gd name="T50" fmla="*/ 217 w 240"/>
                <a:gd name="T51" fmla="*/ 877 h 929"/>
                <a:gd name="T52" fmla="*/ 198 w 240"/>
                <a:gd name="T53" fmla="*/ 845 h 929"/>
                <a:gd name="T54" fmla="*/ 195 w 240"/>
                <a:gd name="T55" fmla="*/ 868 h 929"/>
                <a:gd name="T56" fmla="*/ 155 w 240"/>
                <a:gd name="T57" fmla="*/ 873 h 929"/>
                <a:gd name="T58" fmla="*/ 154 w 240"/>
                <a:gd name="T59" fmla="*/ 885 h 929"/>
                <a:gd name="T60" fmla="*/ 75 w 240"/>
                <a:gd name="T61" fmla="*/ 0 h 929"/>
                <a:gd name="T62" fmla="*/ 75 w 240"/>
                <a:gd name="T63" fmla="*/ 14 h 929"/>
                <a:gd name="T64" fmla="*/ 59 w 240"/>
                <a:gd name="T65" fmla="*/ 66 h 929"/>
                <a:gd name="T66" fmla="*/ 59 w 240"/>
                <a:gd name="T67" fmla="*/ 42 h 929"/>
                <a:gd name="T68" fmla="*/ 66 w 240"/>
                <a:gd name="T69" fmla="*/ 19 h 929"/>
                <a:gd name="T70" fmla="*/ 33 w 240"/>
                <a:gd name="T71" fmla="*/ 64 h 929"/>
                <a:gd name="T72" fmla="*/ 0 w 240"/>
                <a:gd name="T73" fmla="*/ 64 h 929"/>
                <a:gd name="T74" fmla="*/ 24 w 240"/>
                <a:gd name="T75" fmla="*/ 53 h 929"/>
                <a:gd name="T76" fmla="*/ 24 w 240"/>
                <a:gd name="T77" fmla="*/ 1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929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5A992DF-0A56-43B4-A888-2F16B7DC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560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6 h 91"/>
                <a:gd name="T4" fmla="*/ 63 w 91"/>
                <a:gd name="T5" fmla="*/ 46 h 91"/>
                <a:gd name="T6" fmla="*/ 63 w 91"/>
                <a:gd name="T7" fmla="*/ 0 h 91"/>
                <a:gd name="T8" fmla="*/ 28 w 91"/>
                <a:gd name="T9" fmla="*/ 0 h 91"/>
                <a:gd name="T10" fmla="*/ 28 w 91"/>
                <a:gd name="T11" fmla="*/ 46 h 91"/>
                <a:gd name="T12" fmla="*/ 0 w 91"/>
                <a:gd name="T13" fmla="*/ 46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9EFAC7-716A-4BDF-8041-FF0457905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" y="1963"/>
              <a:ext cx="78" cy="77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5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5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1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0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5 h 62"/>
                <a:gd name="T54" fmla="*/ 35 w 63"/>
                <a:gd name="T55" fmla="*/ 21 h 62"/>
                <a:gd name="T56" fmla="*/ 49 w 63"/>
                <a:gd name="T57" fmla="*/ 11 h 62"/>
                <a:gd name="T58" fmla="*/ 32 w 63"/>
                <a:gd name="T59" fmla="*/ 5 h 62"/>
                <a:gd name="T60" fmla="*/ 25 w 63"/>
                <a:gd name="T61" fmla="*/ 5 h 62"/>
                <a:gd name="T62" fmla="*/ 52 w 63"/>
                <a:gd name="T63" fmla="*/ 14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94D6FAD9-A5EA-40A0-9A9F-FA4C231E4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" y="2371"/>
              <a:ext cx="80" cy="70"/>
            </a:xfrm>
            <a:custGeom>
              <a:avLst/>
              <a:gdLst>
                <a:gd name="T0" fmla="*/ 65 w 65"/>
                <a:gd name="T1" fmla="*/ 18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8 h 57"/>
                <a:gd name="T10" fmla="*/ 6 w 65"/>
                <a:gd name="T11" fmla="*/ 32 h 57"/>
                <a:gd name="T12" fmla="*/ 6 w 65"/>
                <a:gd name="T13" fmla="*/ 32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2 h 57"/>
                <a:gd name="T22" fmla="*/ 59 w 65"/>
                <a:gd name="T23" fmla="*/ 32 h 57"/>
                <a:gd name="T24" fmla="*/ 65 w 65"/>
                <a:gd name="T25" fmla="*/ 18 h 57"/>
                <a:gd name="T26" fmla="*/ 54 w 65"/>
                <a:gd name="T27" fmla="*/ 26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6 h 57"/>
                <a:gd name="T36" fmla="*/ 8 w 65"/>
                <a:gd name="T37" fmla="*/ 18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8 h 57"/>
                <a:gd name="T50" fmla="*/ 54 w 65"/>
                <a:gd name="T5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6752641-E4DF-4435-A215-E108A5C49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" y="2149"/>
              <a:ext cx="79" cy="58"/>
            </a:xfrm>
            <a:custGeom>
              <a:avLst/>
              <a:gdLst>
                <a:gd name="T0" fmla="*/ 56 w 64"/>
                <a:gd name="T1" fmla="*/ 8 h 47"/>
                <a:gd name="T2" fmla="*/ 56 w 64"/>
                <a:gd name="T3" fmla="*/ 0 h 47"/>
                <a:gd name="T4" fmla="*/ 0 w 64"/>
                <a:gd name="T5" fmla="*/ 0 h 47"/>
                <a:gd name="T6" fmla="*/ 0 w 64"/>
                <a:gd name="T7" fmla="*/ 43 h 47"/>
                <a:gd name="T8" fmla="*/ 4 w 64"/>
                <a:gd name="T9" fmla="*/ 47 h 47"/>
                <a:gd name="T10" fmla="*/ 58 w 64"/>
                <a:gd name="T11" fmla="*/ 47 h 47"/>
                <a:gd name="T12" fmla="*/ 64 w 64"/>
                <a:gd name="T13" fmla="*/ 41 h 47"/>
                <a:gd name="T14" fmla="*/ 64 w 64"/>
                <a:gd name="T15" fmla="*/ 8 h 47"/>
                <a:gd name="T16" fmla="*/ 56 w 64"/>
                <a:gd name="T17" fmla="*/ 8 h 47"/>
                <a:gd name="T18" fmla="*/ 52 w 64"/>
                <a:gd name="T19" fmla="*/ 43 h 47"/>
                <a:gd name="T20" fmla="*/ 4 w 64"/>
                <a:gd name="T21" fmla="*/ 43 h 47"/>
                <a:gd name="T22" fmla="*/ 4 w 64"/>
                <a:gd name="T23" fmla="*/ 4 h 47"/>
                <a:gd name="T24" fmla="*/ 52 w 64"/>
                <a:gd name="T25" fmla="*/ 4 h 47"/>
                <a:gd name="T26" fmla="*/ 52 w 64"/>
                <a:gd name="T27" fmla="*/ 43 h 47"/>
                <a:gd name="T28" fmla="*/ 8 w 64"/>
                <a:gd name="T29" fmla="*/ 12 h 47"/>
                <a:gd name="T30" fmla="*/ 48 w 64"/>
                <a:gd name="T31" fmla="*/ 12 h 47"/>
                <a:gd name="T32" fmla="*/ 48 w 64"/>
                <a:gd name="T33" fmla="*/ 16 h 47"/>
                <a:gd name="T34" fmla="*/ 8 w 64"/>
                <a:gd name="T35" fmla="*/ 16 h 47"/>
                <a:gd name="T36" fmla="*/ 8 w 64"/>
                <a:gd name="T37" fmla="*/ 12 h 47"/>
                <a:gd name="T38" fmla="*/ 32 w 64"/>
                <a:gd name="T39" fmla="*/ 20 h 47"/>
                <a:gd name="T40" fmla="*/ 48 w 64"/>
                <a:gd name="T41" fmla="*/ 20 h 47"/>
                <a:gd name="T42" fmla="*/ 48 w 64"/>
                <a:gd name="T43" fmla="*/ 24 h 47"/>
                <a:gd name="T44" fmla="*/ 32 w 64"/>
                <a:gd name="T45" fmla="*/ 24 h 47"/>
                <a:gd name="T46" fmla="*/ 32 w 64"/>
                <a:gd name="T47" fmla="*/ 20 h 47"/>
                <a:gd name="T48" fmla="*/ 32 w 64"/>
                <a:gd name="T49" fmla="*/ 28 h 47"/>
                <a:gd name="T50" fmla="*/ 48 w 64"/>
                <a:gd name="T51" fmla="*/ 28 h 47"/>
                <a:gd name="T52" fmla="*/ 48 w 64"/>
                <a:gd name="T53" fmla="*/ 32 h 47"/>
                <a:gd name="T54" fmla="*/ 32 w 64"/>
                <a:gd name="T55" fmla="*/ 32 h 47"/>
                <a:gd name="T56" fmla="*/ 32 w 64"/>
                <a:gd name="T57" fmla="*/ 28 h 47"/>
                <a:gd name="T58" fmla="*/ 32 w 64"/>
                <a:gd name="T59" fmla="*/ 36 h 47"/>
                <a:gd name="T60" fmla="*/ 44 w 64"/>
                <a:gd name="T61" fmla="*/ 36 h 47"/>
                <a:gd name="T62" fmla="*/ 44 w 64"/>
                <a:gd name="T63" fmla="*/ 40 h 47"/>
                <a:gd name="T64" fmla="*/ 32 w 64"/>
                <a:gd name="T65" fmla="*/ 40 h 47"/>
                <a:gd name="T66" fmla="*/ 32 w 64"/>
                <a:gd name="T67" fmla="*/ 36 h 47"/>
                <a:gd name="T68" fmla="*/ 8 w 64"/>
                <a:gd name="T69" fmla="*/ 20 h 47"/>
                <a:gd name="T70" fmla="*/ 28 w 64"/>
                <a:gd name="T71" fmla="*/ 20 h 47"/>
                <a:gd name="T72" fmla="*/ 28 w 64"/>
                <a:gd name="T73" fmla="*/ 40 h 47"/>
                <a:gd name="T74" fmla="*/ 8 w 64"/>
                <a:gd name="T75" fmla="*/ 40 h 47"/>
                <a:gd name="T76" fmla="*/ 8 w 64"/>
                <a:gd name="T7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7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C91C124-C5F2-46FE-88D2-26B00BAF4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531"/>
              <a:ext cx="58" cy="59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19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675E840-8E35-4676-B186-AAC776003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5" y="2514"/>
              <a:ext cx="96" cy="96"/>
            </a:xfrm>
            <a:custGeom>
              <a:avLst/>
              <a:gdLst>
                <a:gd name="T0" fmla="*/ 51 w 96"/>
                <a:gd name="T1" fmla="*/ 0 h 96"/>
                <a:gd name="T2" fmla="*/ 42 w 96"/>
                <a:gd name="T3" fmla="*/ 10 h 96"/>
                <a:gd name="T4" fmla="*/ 51 w 96"/>
                <a:gd name="T5" fmla="*/ 18 h 96"/>
                <a:gd name="T6" fmla="*/ 30 w 96"/>
                <a:gd name="T7" fmla="*/ 42 h 96"/>
                <a:gd name="T8" fmla="*/ 9 w 96"/>
                <a:gd name="T9" fmla="*/ 42 h 96"/>
                <a:gd name="T10" fmla="*/ 25 w 96"/>
                <a:gd name="T11" fmla="*/ 59 h 96"/>
                <a:gd name="T12" fmla="*/ 0 w 96"/>
                <a:gd name="T13" fmla="*/ 92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0 h 96"/>
                <a:gd name="T20" fmla="*/ 54 w 96"/>
                <a:gd name="T21" fmla="*/ 87 h 96"/>
                <a:gd name="T22" fmla="*/ 54 w 96"/>
                <a:gd name="T23" fmla="*/ 66 h 96"/>
                <a:gd name="T24" fmla="*/ 78 w 96"/>
                <a:gd name="T25" fmla="*/ 45 h 96"/>
                <a:gd name="T26" fmla="*/ 86 w 96"/>
                <a:gd name="T27" fmla="*/ 54 h 96"/>
                <a:gd name="T28" fmla="*/ 96 w 96"/>
                <a:gd name="T29" fmla="*/ 45 h 96"/>
                <a:gd name="T30" fmla="*/ 51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7 w 96"/>
                <a:gd name="T37" fmla="*/ 24 h 96"/>
                <a:gd name="T38" fmla="*/ 63 w 96"/>
                <a:gd name="T39" fmla="*/ 31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E7F0ECC-103D-4001-9D0C-A04153B21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2294"/>
              <a:ext cx="70" cy="70"/>
            </a:xfrm>
            <a:custGeom>
              <a:avLst/>
              <a:gdLst>
                <a:gd name="T0" fmla="*/ 57 w 57"/>
                <a:gd name="T1" fmla="*/ 29 h 57"/>
                <a:gd name="T2" fmla="*/ 28 w 57"/>
                <a:gd name="T3" fmla="*/ 57 h 57"/>
                <a:gd name="T4" fmla="*/ 0 w 57"/>
                <a:gd name="T5" fmla="*/ 29 h 57"/>
                <a:gd name="T6" fmla="*/ 28 w 57"/>
                <a:gd name="T7" fmla="*/ 0 h 57"/>
                <a:gd name="T8" fmla="*/ 57 w 57"/>
                <a:gd name="T9" fmla="*/ 29 h 57"/>
                <a:gd name="T10" fmla="*/ 5 w 57"/>
                <a:gd name="T11" fmla="*/ 29 h 57"/>
                <a:gd name="T12" fmla="*/ 28 w 57"/>
                <a:gd name="T13" fmla="*/ 52 h 57"/>
                <a:gd name="T14" fmla="*/ 52 w 57"/>
                <a:gd name="T15" fmla="*/ 29 h 57"/>
                <a:gd name="T16" fmla="*/ 28 w 57"/>
                <a:gd name="T17" fmla="*/ 5 h 57"/>
                <a:gd name="T18" fmla="*/ 5 w 57"/>
                <a:gd name="T19" fmla="*/ 29 h 57"/>
                <a:gd name="T20" fmla="*/ 31 w 57"/>
                <a:gd name="T21" fmla="*/ 12 h 57"/>
                <a:gd name="T22" fmla="*/ 45 w 57"/>
                <a:gd name="T23" fmla="*/ 26 h 57"/>
                <a:gd name="T24" fmla="*/ 45 w 57"/>
                <a:gd name="T25" fmla="*/ 31 h 57"/>
                <a:gd name="T26" fmla="*/ 40 w 57"/>
                <a:gd name="T27" fmla="*/ 31 h 57"/>
                <a:gd name="T28" fmla="*/ 32 w 57"/>
                <a:gd name="T29" fmla="*/ 23 h 57"/>
                <a:gd name="T30" fmla="*/ 32 w 57"/>
                <a:gd name="T31" fmla="*/ 43 h 57"/>
                <a:gd name="T32" fmla="*/ 28 w 57"/>
                <a:gd name="T33" fmla="*/ 47 h 57"/>
                <a:gd name="T34" fmla="*/ 25 w 57"/>
                <a:gd name="T35" fmla="*/ 43 h 57"/>
                <a:gd name="T36" fmla="*/ 25 w 57"/>
                <a:gd name="T37" fmla="*/ 23 h 57"/>
                <a:gd name="T38" fmla="*/ 17 w 57"/>
                <a:gd name="T39" fmla="*/ 31 h 57"/>
                <a:gd name="T40" fmla="*/ 12 w 57"/>
                <a:gd name="T41" fmla="*/ 31 h 57"/>
                <a:gd name="T42" fmla="*/ 11 w 57"/>
                <a:gd name="T43" fmla="*/ 29 h 57"/>
                <a:gd name="T44" fmla="*/ 12 w 57"/>
                <a:gd name="T45" fmla="*/ 26 h 57"/>
                <a:gd name="T46" fmla="*/ 26 w 57"/>
                <a:gd name="T47" fmla="*/ 12 h 57"/>
                <a:gd name="T48" fmla="*/ 31 w 57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9E20986-99F4-49E2-9E79-6C7F08BE9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4" y="1144"/>
              <a:ext cx="94" cy="9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6 h 77"/>
                <a:gd name="T12" fmla="*/ 77 w 77"/>
                <a:gd name="T13" fmla="*/ 64 h 77"/>
                <a:gd name="T14" fmla="*/ 77 w 77"/>
                <a:gd name="T15" fmla="*/ 12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3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2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2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8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9 h 77"/>
                <a:gd name="T72" fmla="*/ 65 w 77"/>
                <a:gd name="T73" fmla="*/ 9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0A1107E0-9ED9-483C-9E31-A929911D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" y="1284"/>
              <a:ext cx="97" cy="72"/>
            </a:xfrm>
            <a:custGeom>
              <a:avLst/>
              <a:gdLst>
                <a:gd name="T0" fmla="*/ 76 w 79"/>
                <a:gd name="T1" fmla="*/ 3 h 59"/>
                <a:gd name="T2" fmla="*/ 40 w 79"/>
                <a:gd name="T3" fmla="*/ 0 h 59"/>
                <a:gd name="T4" fmla="*/ 4 w 79"/>
                <a:gd name="T5" fmla="*/ 3 h 59"/>
                <a:gd name="T6" fmla="*/ 0 w 79"/>
                <a:gd name="T7" fmla="*/ 30 h 59"/>
                <a:gd name="T8" fmla="*/ 4 w 79"/>
                <a:gd name="T9" fmla="*/ 57 h 59"/>
                <a:gd name="T10" fmla="*/ 40 w 79"/>
                <a:gd name="T11" fmla="*/ 59 h 59"/>
                <a:gd name="T12" fmla="*/ 76 w 79"/>
                <a:gd name="T13" fmla="*/ 57 h 59"/>
                <a:gd name="T14" fmla="*/ 79 w 79"/>
                <a:gd name="T15" fmla="*/ 30 h 59"/>
                <a:gd name="T16" fmla="*/ 76 w 79"/>
                <a:gd name="T17" fmla="*/ 3 h 59"/>
                <a:gd name="T18" fmla="*/ 30 w 79"/>
                <a:gd name="T19" fmla="*/ 45 h 59"/>
                <a:gd name="T20" fmla="*/ 30 w 79"/>
                <a:gd name="T21" fmla="*/ 15 h 59"/>
                <a:gd name="T22" fmla="*/ 55 w 79"/>
                <a:gd name="T23" fmla="*/ 30 h 59"/>
                <a:gd name="T24" fmla="*/ 30 w 79"/>
                <a:gd name="T2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9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D1165FB-B128-4F20-8405-1818B53C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127"/>
              <a:ext cx="95" cy="76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9 h 62"/>
                <a:gd name="T4" fmla="*/ 75 w 77"/>
                <a:gd name="T5" fmla="*/ 1 h 62"/>
                <a:gd name="T6" fmla="*/ 65 w 77"/>
                <a:gd name="T7" fmla="*/ 4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2 h 62"/>
                <a:gd name="T16" fmla="*/ 3 w 77"/>
                <a:gd name="T17" fmla="*/ 10 h 62"/>
                <a:gd name="T18" fmla="*/ 10 w 77"/>
                <a:gd name="T19" fmla="*/ 23 h 62"/>
                <a:gd name="T20" fmla="*/ 3 w 77"/>
                <a:gd name="T21" fmla="*/ 21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7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BB858F6-5A15-4B03-AAD0-090A95489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" y="1660"/>
              <a:ext cx="84" cy="82"/>
            </a:xfrm>
            <a:custGeom>
              <a:avLst/>
              <a:gdLst>
                <a:gd name="T0" fmla="*/ 34 w 68"/>
                <a:gd name="T1" fmla="*/ 0 h 67"/>
                <a:gd name="T2" fmla="*/ 0 w 68"/>
                <a:gd name="T3" fmla="*/ 34 h 67"/>
                <a:gd name="T4" fmla="*/ 34 w 68"/>
                <a:gd name="T5" fmla="*/ 67 h 67"/>
                <a:gd name="T6" fmla="*/ 68 w 68"/>
                <a:gd name="T7" fmla="*/ 34 h 67"/>
                <a:gd name="T8" fmla="*/ 34 w 68"/>
                <a:gd name="T9" fmla="*/ 0 h 67"/>
                <a:gd name="T10" fmla="*/ 34 w 68"/>
                <a:gd name="T11" fmla="*/ 61 h 67"/>
                <a:gd name="T12" fmla="*/ 7 w 68"/>
                <a:gd name="T13" fmla="*/ 34 h 67"/>
                <a:gd name="T14" fmla="*/ 34 w 68"/>
                <a:gd name="T15" fmla="*/ 6 h 67"/>
                <a:gd name="T16" fmla="*/ 62 w 68"/>
                <a:gd name="T17" fmla="*/ 34 h 67"/>
                <a:gd name="T18" fmla="*/ 34 w 68"/>
                <a:gd name="T19" fmla="*/ 61 h 67"/>
                <a:gd name="T20" fmla="*/ 21 w 68"/>
                <a:gd name="T21" fmla="*/ 21 h 67"/>
                <a:gd name="T22" fmla="*/ 47 w 68"/>
                <a:gd name="T23" fmla="*/ 21 h 67"/>
                <a:gd name="T24" fmla="*/ 47 w 68"/>
                <a:gd name="T25" fmla="*/ 46 h 67"/>
                <a:gd name="T26" fmla="*/ 21 w 68"/>
                <a:gd name="T27" fmla="*/ 46 h 67"/>
                <a:gd name="T28" fmla="*/ 21 w 68"/>
                <a:gd name="T2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F106F72-17FD-44D1-A9D8-0C1BEDF1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3" y="1420"/>
              <a:ext cx="95" cy="95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8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6 h 77"/>
                <a:gd name="T80" fmla="*/ 38 w 77"/>
                <a:gd name="T81" fmla="*/ 58 h 77"/>
                <a:gd name="T82" fmla="*/ 46 w 77"/>
                <a:gd name="T83" fmla="*/ 56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3CEBF6C-AF54-4BAB-84F5-BCDDC4AE0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" y="1872"/>
              <a:ext cx="111" cy="63"/>
            </a:xfrm>
            <a:custGeom>
              <a:avLst/>
              <a:gdLst>
                <a:gd name="T0" fmla="*/ 83 w 90"/>
                <a:gd name="T1" fmla="*/ 47 h 51"/>
                <a:gd name="T2" fmla="*/ 85 w 90"/>
                <a:gd name="T3" fmla="*/ 37 h 51"/>
                <a:gd name="T4" fmla="*/ 87 w 90"/>
                <a:gd name="T5" fmla="*/ 27 h 51"/>
                <a:gd name="T6" fmla="*/ 89 w 90"/>
                <a:gd name="T7" fmla="*/ 17 h 51"/>
                <a:gd name="T8" fmla="*/ 86 w 90"/>
                <a:gd name="T9" fmla="*/ 11 h 51"/>
                <a:gd name="T10" fmla="*/ 64 w 90"/>
                <a:gd name="T11" fmla="*/ 1 h 51"/>
                <a:gd name="T12" fmla="*/ 57 w 90"/>
                <a:gd name="T13" fmla="*/ 4 h 51"/>
                <a:gd name="T14" fmla="*/ 52 w 90"/>
                <a:gd name="T15" fmla="*/ 13 h 51"/>
                <a:gd name="T16" fmla="*/ 51 w 90"/>
                <a:gd name="T17" fmla="*/ 14 h 51"/>
                <a:gd name="T18" fmla="*/ 15 w 90"/>
                <a:gd name="T19" fmla="*/ 7 h 51"/>
                <a:gd name="T20" fmla="*/ 0 w 90"/>
                <a:gd name="T21" fmla="*/ 14 h 51"/>
                <a:gd name="T22" fmla="*/ 8 w 90"/>
                <a:gd name="T23" fmla="*/ 26 h 51"/>
                <a:gd name="T24" fmla="*/ 12 w 90"/>
                <a:gd name="T25" fmla="*/ 23 h 51"/>
                <a:gd name="T26" fmla="*/ 17 w 90"/>
                <a:gd name="T27" fmla="*/ 31 h 51"/>
                <a:gd name="T28" fmla="*/ 25 w 90"/>
                <a:gd name="T29" fmla="*/ 26 h 51"/>
                <a:gd name="T30" fmla="*/ 30 w 90"/>
                <a:gd name="T31" fmla="*/ 33 h 51"/>
                <a:gd name="T32" fmla="*/ 38 w 90"/>
                <a:gd name="T33" fmla="*/ 28 h 51"/>
                <a:gd name="T34" fmla="*/ 43 w 90"/>
                <a:gd name="T35" fmla="*/ 36 h 51"/>
                <a:gd name="T36" fmla="*/ 47 w 90"/>
                <a:gd name="T37" fmla="*/ 33 h 51"/>
                <a:gd name="T38" fmla="*/ 47 w 90"/>
                <a:gd name="T39" fmla="*/ 35 h 51"/>
                <a:gd name="T40" fmla="*/ 48 w 90"/>
                <a:gd name="T41" fmla="*/ 46 h 51"/>
                <a:gd name="T42" fmla="*/ 54 w 90"/>
                <a:gd name="T43" fmla="*/ 51 h 51"/>
                <a:gd name="T44" fmla="*/ 78 w 90"/>
                <a:gd name="T45" fmla="*/ 51 h 51"/>
                <a:gd name="T46" fmla="*/ 83 w 90"/>
                <a:gd name="T47" fmla="*/ 47 h 51"/>
                <a:gd name="T48" fmla="*/ 17 w 90"/>
                <a:gd name="T49" fmla="*/ 16 h 51"/>
                <a:gd name="T50" fmla="*/ 18 w 90"/>
                <a:gd name="T51" fmla="*/ 12 h 51"/>
                <a:gd name="T52" fmla="*/ 49 w 90"/>
                <a:gd name="T53" fmla="*/ 18 h 51"/>
                <a:gd name="T54" fmla="*/ 48 w 90"/>
                <a:gd name="T55" fmla="*/ 23 h 51"/>
                <a:gd name="T56" fmla="*/ 17 w 90"/>
                <a:gd name="T57" fmla="*/ 16 h 51"/>
                <a:gd name="T58" fmla="*/ 73 w 90"/>
                <a:gd name="T59" fmla="*/ 46 h 51"/>
                <a:gd name="T60" fmla="*/ 69 w 90"/>
                <a:gd name="T61" fmla="*/ 45 h 51"/>
                <a:gd name="T62" fmla="*/ 67 w 90"/>
                <a:gd name="T63" fmla="*/ 42 h 51"/>
                <a:gd name="T64" fmla="*/ 73 w 90"/>
                <a:gd name="T65" fmla="*/ 15 h 51"/>
                <a:gd name="T66" fmla="*/ 75 w 90"/>
                <a:gd name="T67" fmla="*/ 13 h 51"/>
                <a:gd name="T68" fmla="*/ 80 w 90"/>
                <a:gd name="T69" fmla="*/ 14 h 51"/>
                <a:gd name="T70" fmla="*/ 82 w 90"/>
                <a:gd name="T71" fmla="*/ 17 h 51"/>
                <a:gd name="T72" fmla="*/ 76 w 90"/>
                <a:gd name="T73" fmla="*/ 44 h 51"/>
                <a:gd name="T74" fmla="*/ 73 w 90"/>
                <a:gd name="T7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1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A8968D1-B177-4614-A59E-95B6D9149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942"/>
              <a:ext cx="80" cy="7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29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29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29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29 h 64"/>
                <a:gd name="T68" fmla="*/ 56 w 65"/>
                <a:gd name="T69" fmla="*/ 17 h 64"/>
                <a:gd name="T70" fmla="*/ 44 w 65"/>
                <a:gd name="T71" fmla="*/ 6 h 64"/>
                <a:gd name="T72" fmla="*/ 56 w 65"/>
                <a:gd name="T73" fmla="*/ 17 h 64"/>
                <a:gd name="T74" fmla="*/ 20 w 65"/>
                <a:gd name="T75" fmla="*/ 6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ED8ADA0-DE90-4449-8233-C8502CC43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" y="1498"/>
              <a:ext cx="81" cy="66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2 h 54"/>
                <a:gd name="T4" fmla="*/ 46 w 66"/>
                <a:gd name="T5" fmla="*/ 12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5 h 54"/>
                <a:gd name="T22" fmla="*/ 17 w 66"/>
                <a:gd name="T23" fmla="*/ 54 h 54"/>
                <a:gd name="T24" fmla="*/ 25 w 66"/>
                <a:gd name="T25" fmla="*/ 45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5 h 54"/>
                <a:gd name="T32" fmla="*/ 54 w 66"/>
                <a:gd name="T33" fmla="*/ 54 h 54"/>
                <a:gd name="T34" fmla="*/ 62 w 66"/>
                <a:gd name="T35" fmla="*/ 45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79AD0E-43CC-4CE8-80FA-F82A5079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5" y="2003"/>
              <a:ext cx="88" cy="88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AB61B61-F474-4891-9599-8DF36C6DB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" y="2725"/>
              <a:ext cx="58" cy="58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1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C3686B3-79B3-47CD-834F-5D9A8F5AD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423"/>
              <a:ext cx="82" cy="76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4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5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D3B429B4-5F3D-4C7C-8EB2-D4ADB2D4A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" y="1730"/>
              <a:ext cx="80" cy="79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2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7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1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6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5E4F11D-B040-4D43-A90B-1569078D0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" y="2132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7 w 65"/>
                <a:gd name="T17" fmla="*/ 62 h 66"/>
                <a:gd name="T18" fmla="*/ 24 w 65"/>
                <a:gd name="T19" fmla="*/ 45 h 66"/>
                <a:gd name="T20" fmla="*/ 26 w 65"/>
                <a:gd name="T21" fmla="*/ 45 h 66"/>
                <a:gd name="T22" fmla="*/ 33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586CF613-1AA5-4F17-BFF7-498FE2618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3" y="1892"/>
              <a:ext cx="47" cy="63"/>
            </a:xfrm>
            <a:custGeom>
              <a:avLst/>
              <a:gdLst>
                <a:gd name="T0" fmla="*/ 38 w 38"/>
                <a:gd name="T1" fmla="*/ 31 h 51"/>
                <a:gd name="T2" fmla="*/ 38 w 38"/>
                <a:gd name="T3" fmla="*/ 31 h 51"/>
                <a:gd name="T4" fmla="*/ 38 w 38"/>
                <a:gd name="T5" fmla="*/ 31 h 51"/>
                <a:gd name="T6" fmla="*/ 19 w 38"/>
                <a:gd name="T7" fmla="*/ 0 h 51"/>
                <a:gd name="T8" fmla="*/ 0 w 38"/>
                <a:gd name="T9" fmla="*/ 31 h 51"/>
                <a:gd name="T10" fmla="*/ 0 w 38"/>
                <a:gd name="T11" fmla="*/ 31 h 51"/>
                <a:gd name="T12" fmla="*/ 0 w 38"/>
                <a:gd name="T13" fmla="*/ 31 h 51"/>
                <a:gd name="T14" fmla="*/ 0 w 38"/>
                <a:gd name="T15" fmla="*/ 32 h 51"/>
                <a:gd name="T16" fmla="*/ 0 w 38"/>
                <a:gd name="T17" fmla="*/ 32 h 51"/>
                <a:gd name="T18" fmla="*/ 0 w 38"/>
                <a:gd name="T19" fmla="*/ 32 h 51"/>
                <a:gd name="T20" fmla="*/ 19 w 38"/>
                <a:gd name="T21" fmla="*/ 51 h 51"/>
                <a:gd name="T22" fmla="*/ 38 w 38"/>
                <a:gd name="T23" fmla="*/ 32 h 51"/>
                <a:gd name="T24" fmla="*/ 38 w 38"/>
                <a:gd name="T25" fmla="*/ 32 h 51"/>
                <a:gd name="T26" fmla="*/ 38 w 38"/>
                <a:gd name="T27" fmla="*/ 32 h 51"/>
                <a:gd name="T28" fmla="*/ 38 w 38"/>
                <a:gd name="T29" fmla="*/ 31 h 51"/>
                <a:gd name="T30" fmla="*/ 32 w 38"/>
                <a:gd name="T31" fmla="*/ 32 h 51"/>
                <a:gd name="T32" fmla="*/ 32 w 38"/>
                <a:gd name="T33" fmla="*/ 32 h 51"/>
                <a:gd name="T34" fmla="*/ 28 w 38"/>
                <a:gd name="T35" fmla="*/ 41 h 51"/>
                <a:gd name="T36" fmla="*/ 19 w 38"/>
                <a:gd name="T37" fmla="*/ 44 h 51"/>
                <a:gd name="T38" fmla="*/ 17 w 38"/>
                <a:gd name="T39" fmla="*/ 44 h 51"/>
                <a:gd name="T40" fmla="*/ 29 w 38"/>
                <a:gd name="T41" fmla="*/ 24 h 51"/>
                <a:gd name="T42" fmla="*/ 29 w 38"/>
                <a:gd name="T43" fmla="*/ 21 h 51"/>
                <a:gd name="T44" fmla="*/ 32 w 38"/>
                <a:gd name="T45" fmla="*/ 31 h 51"/>
                <a:gd name="T46" fmla="*/ 32 w 38"/>
                <a:gd name="T47" fmla="*/ 31 h 51"/>
                <a:gd name="T48" fmla="*/ 32 w 38"/>
                <a:gd name="T49" fmla="*/ 31 h 51"/>
                <a:gd name="T50" fmla="*/ 32 w 38"/>
                <a:gd name="T51" fmla="*/ 32 h 51"/>
                <a:gd name="T52" fmla="*/ 32 w 38"/>
                <a:gd name="T53" fmla="*/ 32 h 51"/>
                <a:gd name="T54" fmla="*/ 32 w 38"/>
                <a:gd name="T55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51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DF8195D-F259-4C01-A9D9-6F986C2B8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6" y="2560"/>
              <a:ext cx="74" cy="75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0 h 61"/>
                <a:gd name="T14" fmla="*/ 30 w 60"/>
                <a:gd name="T15" fmla="*/ 6 h 61"/>
                <a:gd name="T16" fmla="*/ 55 w 60"/>
                <a:gd name="T17" fmla="*/ 30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0 h 61"/>
                <a:gd name="T40" fmla="*/ 22 w 60"/>
                <a:gd name="T41" fmla="*/ 30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DD4ECC44-7E45-4EF7-BB72-E4A936486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6" y="2438"/>
              <a:ext cx="101" cy="107"/>
            </a:xfrm>
            <a:custGeom>
              <a:avLst/>
              <a:gdLst>
                <a:gd name="T0" fmla="*/ 78 w 82"/>
                <a:gd name="T1" fmla="*/ 22 h 87"/>
                <a:gd name="T2" fmla="*/ 50 w 82"/>
                <a:gd name="T3" fmla="*/ 2 h 87"/>
                <a:gd name="T4" fmla="*/ 40 w 82"/>
                <a:gd name="T5" fmla="*/ 4 h 87"/>
                <a:gd name="T6" fmla="*/ 3 w 82"/>
                <a:gd name="T7" fmla="*/ 55 h 87"/>
                <a:gd name="T8" fmla="*/ 4 w 82"/>
                <a:gd name="T9" fmla="*/ 65 h 87"/>
                <a:gd name="T10" fmla="*/ 32 w 82"/>
                <a:gd name="T11" fmla="*/ 85 h 87"/>
                <a:gd name="T12" fmla="*/ 42 w 82"/>
                <a:gd name="T13" fmla="*/ 84 h 87"/>
                <a:gd name="T14" fmla="*/ 80 w 82"/>
                <a:gd name="T15" fmla="*/ 32 h 87"/>
                <a:gd name="T16" fmla="*/ 78 w 82"/>
                <a:gd name="T17" fmla="*/ 22 h 87"/>
                <a:gd name="T18" fmla="*/ 54 w 82"/>
                <a:gd name="T19" fmla="*/ 9 h 87"/>
                <a:gd name="T20" fmla="*/ 70 w 82"/>
                <a:gd name="T21" fmla="*/ 21 h 87"/>
                <a:gd name="T22" fmla="*/ 68 w 82"/>
                <a:gd name="T23" fmla="*/ 23 h 87"/>
                <a:gd name="T24" fmla="*/ 53 w 82"/>
                <a:gd name="T25" fmla="*/ 11 h 87"/>
                <a:gd name="T26" fmla="*/ 54 w 82"/>
                <a:gd name="T27" fmla="*/ 9 h 87"/>
                <a:gd name="T28" fmla="*/ 21 w 82"/>
                <a:gd name="T29" fmla="*/ 71 h 87"/>
                <a:gd name="T30" fmla="*/ 20 w 82"/>
                <a:gd name="T31" fmla="*/ 64 h 87"/>
                <a:gd name="T32" fmla="*/ 27 w 82"/>
                <a:gd name="T33" fmla="*/ 63 h 87"/>
                <a:gd name="T34" fmla="*/ 28 w 82"/>
                <a:gd name="T35" fmla="*/ 70 h 87"/>
                <a:gd name="T36" fmla="*/ 21 w 82"/>
                <a:gd name="T37" fmla="*/ 71 h 87"/>
                <a:gd name="T38" fmla="*/ 45 w 82"/>
                <a:gd name="T39" fmla="*/ 71 h 87"/>
                <a:gd name="T40" fmla="*/ 14 w 82"/>
                <a:gd name="T41" fmla="*/ 48 h 87"/>
                <a:gd name="T42" fmla="*/ 43 w 82"/>
                <a:gd name="T43" fmla="*/ 9 h 87"/>
                <a:gd name="T44" fmla="*/ 74 w 82"/>
                <a:gd name="T45" fmla="*/ 31 h 87"/>
                <a:gd name="T46" fmla="*/ 45 w 82"/>
                <a:gd name="T4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7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5EE44E73-83F6-48CC-AEDC-81468C409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2" y="2724"/>
              <a:ext cx="84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5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FB5484E-F99F-40D7-A93F-4337A2DDF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7" y="1247"/>
              <a:ext cx="81" cy="71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8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4F1A059-78BE-4AC8-857B-E1B911C4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466"/>
              <a:ext cx="92" cy="108"/>
            </a:xfrm>
            <a:custGeom>
              <a:avLst/>
              <a:gdLst>
                <a:gd name="T0" fmla="*/ 54 w 75"/>
                <a:gd name="T1" fmla="*/ 0 h 88"/>
                <a:gd name="T2" fmla="*/ 13 w 75"/>
                <a:gd name="T3" fmla="*/ 28 h 88"/>
                <a:gd name="T4" fmla="*/ 16 w 75"/>
                <a:gd name="T5" fmla="*/ 65 h 88"/>
                <a:gd name="T6" fmla="*/ 48 w 75"/>
                <a:gd name="T7" fmla="*/ 27 h 88"/>
                <a:gd name="T8" fmla="*/ 32 w 75"/>
                <a:gd name="T9" fmla="*/ 75 h 88"/>
                <a:gd name="T10" fmla="*/ 69 w 75"/>
                <a:gd name="T11" fmla="*/ 57 h 88"/>
                <a:gd name="T12" fmla="*/ 54 w 75"/>
                <a:gd name="T13" fmla="*/ 0 h 88"/>
                <a:gd name="T14" fmla="*/ 4 w 75"/>
                <a:gd name="T15" fmla="*/ 78 h 88"/>
                <a:gd name="T16" fmla="*/ 10 w 75"/>
                <a:gd name="T17" fmla="*/ 83 h 88"/>
                <a:gd name="T18" fmla="*/ 46 w 75"/>
                <a:gd name="T19" fmla="*/ 41 h 88"/>
                <a:gd name="T20" fmla="*/ 4 w 75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8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42FC366-6C60-43FC-BA91-9D2E9ABF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" y="2519"/>
              <a:ext cx="61" cy="62"/>
            </a:xfrm>
            <a:custGeom>
              <a:avLst/>
              <a:gdLst>
                <a:gd name="T0" fmla="*/ 6 w 50"/>
                <a:gd name="T1" fmla="*/ 25 h 51"/>
                <a:gd name="T2" fmla="*/ 17 w 50"/>
                <a:gd name="T3" fmla="*/ 42 h 51"/>
                <a:gd name="T4" fmla="*/ 8 w 50"/>
                <a:gd name="T5" fmla="*/ 18 h 51"/>
                <a:gd name="T6" fmla="*/ 6 w 50"/>
                <a:gd name="T7" fmla="*/ 25 h 51"/>
                <a:gd name="T8" fmla="*/ 38 w 50"/>
                <a:gd name="T9" fmla="*/ 24 h 51"/>
                <a:gd name="T10" fmla="*/ 36 w 50"/>
                <a:gd name="T11" fmla="*/ 19 h 51"/>
                <a:gd name="T12" fmla="*/ 34 w 50"/>
                <a:gd name="T13" fmla="*/ 15 h 51"/>
                <a:gd name="T14" fmla="*/ 38 w 50"/>
                <a:gd name="T15" fmla="*/ 11 h 51"/>
                <a:gd name="T16" fmla="*/ 38 w 50"/>
                <a:gd name="T17" fmla="*/ 11 h 51"/>
                <a:gd name="T18" fmla="*/ 25 w 50"/>
                <a:gd name="T19" fmla="*/ 7 h 51"/>
                <a:gd name="T20" fmla="*/ 9 w 50"/>
                <a:gd name="T21" fmla="*/ 15 h 51"/>
                <a:gd name="T22" fmla="*/ 10 w 50"/>
                <a:gd name="T23" fmla="*/ 15 h 51"/>
                <a:gd name="T24" fmla="*/ 15 w 50"/>
                <a:gd name="T25" fmla="*/ 15 h 51"/>
                <a:gd name="T26" fmla="*/ 15 w 50"/>
                <a:gd name="T27" fmla="*/ 16 h 51"/>
                <a:gd name="T28" fmla="*/ 13 w 50"/>
                <a:gd name="T29" fmla="*/ 16 h 51"/>
                <a:gd name="T30" fmla="*/ 20 w 50"/>
                <a:gd name="T31" fmla="*/ 37 h 51"/>
                <a:gd name="T32" fmla="*/ 24 w 50"/>
                <a:gd name="T33" fmla="*/ 24 h 51"/>
                <a:gd name="T34" fmla="*/ 21 w 50"/>
                <a:gd name="T35" fmla="*/ 16 h 51"/>
                <a:gd name="T36" fmla="*/ 19 w 50"/>
                <a:gd name="T37" fmla="*/ 16 h 51"/>
                <a:gd name="T38" fmla="*/ 20 w 50"/>
                <a:gd name="T39" fmla="*/ 15 h 51"/>
                <a:gd name="T40" fmla="*/ 25 w 50"/>
                <a:gd name="T41" fmla="*/ 15 h 51"/>
                <a:gd name="T42" fmla="*/ 30 w 50"/>
                <a:gd name="T43" fmla="*/ 15 h 51"/>
                <a:gd name="T44" fmla="*/ 30 w 50"/>
                <a:gd name="T45" fmla="*/ 16 h 51"/>
                <a:gd name="T46" fmla="*/ 28 w 50"/>
                <a:gd name="T47" fmla="*/ 16 h 51"/>
                <a:gd name="T48" fmla="*/ 34 w 50"/>
                <a:gd name="T49" fmla="*/ 36 h 51"/>
                <a:gd name="T50" fmla="*/ 36 w 50"/>
                <a:gd name="T51" fmla="*/ 30 h 51"/>
                <a:gd name="T52" fmla="*/ 38 w 50"/>
                <a:gd name="T53" fmla="*/ 24 h 51"/>
                <a:gd name="T54" fmla="*/ 25 w 50"/>
                <a:gd name="T55" fmla="*/ 27 h 51"/>
                <a:gd name="T56" fmla="*/ 20 w 50"/>
                <a:gd name="T57" fmla="*/ 43 h 51"/>
                <a:gd name="T58" fmla="*/ 25 w 50"/>
                <a:gd name="T59" fmla="*/ 44 h 51"/>
                <a:gd name="T60" fmla="*/ 31 w 50"/>
                <a:gd name="T61" fmla="*/ 43 h 51"/>
                <a:gd name="T62" fmla="*/ 31 w 50"/>
                <a:gd name="T63" fmla="*/ 42 h 51"/>
                <a:gd name="T64" fmla="*/ 25 w 50"/>
                <a:gd name="T65" fmla="*/ 27 h 51"/>
                <a:gd name="T66" fmla="*/ 42 w 50"/>
                <a:gd name="T67" fmla="*/ 16 h 51"/>
                <a:gd name="T68" fmla="*/ 42 w 50"/>
                <a:gd name="T69" fmla="*/ 18 h 51"/>
                <a:gd name="T70" fmla="*/ 40 w 50"/>
                <a:gd name="T71" fmla="*/ 25 h 51"/>
                <a:gd name="T72" fmla="*/ 35 w 50"/>
                <a:gd name="T73" fmla="*/ 41 h 51"/>
                <a:gd name="T74" fmla="*/ 44 w 50"/>
                <a:gd name="T75" fmla="*/ 25 h 51"/>
                <a:gd name="T76" fmla="*/ 42 w 50"/>
                <a:gd name="T77" fmla="*/ 16 h 51"/>
                <a:gd name="T78" fmla="*/ 25 w 50"/>
                <a:gd name="T79" fmla="*/ 0 h 51"/>
                <a:gd name="T80" fmla="*/ 0 w 50"/>
                <a:gd name="T81" fmla="*/ 25 h 51"/>
                <a:gd name="T82" fmla="*/ 25 w 50"/>
                <a:gd name="T83" fmla="*/ 51 h 51"/>
                <a:gd name="T84" fmla="*/ 50 w 50"/>
                <a:gd name="T85" fmla="*/ 25 h 51"/>
                <a:gd name="T86" fmla="*/ 25 w 50"/>
                <a:gd name="T87" fmla="*/ 0 h 51"/>
                <a:gd name="T88" fmla="*/ 25 w 50"/>
                <a:gd name="T89" fmla="*/ 47 h 51"/>
                <a:gd name="T90" fmla="*/ 3 w 50"/>
                <a:gd name="T91" fmla="*/ 25 h 51"/>
                <a:gd name="T92" fmla="*/ 25 w 50"/>
                <a:gd name="T93" fmla="*/ 3 h 51"/>
                <a:gd name="T94" fmla="*/ 47 w 50"/>
                <a:gd name="T95" fmla="*/ 25 h 51"/>
                <a:gd name="T96" fmla="*/ 25 w 50"/>
                <a:gd name="T9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1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71F9422-ED52-47FB-8A75-E44D566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1775"/>
              <a:ext cx="101" cy="101"/>
            </a:xfrm>
            <a:custGeom>
              <a:avLst/>
              <a:gdLst>
                <a:gd name="T0" fmla="*/ 79 w 82"/>
                <a:gd name="T1" fmla="*/ 69 h 82"/>
                <a:gd name="T2" fmla="*/ 60 w 82"/>
                <a:gd name="T3" fmla="*/ 53 h 82"/>
                <a:gd name="T4" fmla="*/ 54 w 82"/>
                <a:gd name="T5" fmla="*/ 50 h 82"/>
                <a:gd name="T6" fmla="*/ 61 w 82"/>
                <a:gd name="T7" fmla="*/ 30 h 82"/>
                <a:gd name="T8" fmla="*/ 30 w 82"/>
                <a:gd name="T9" fmla="*/ 0 h 82"/>
                <a:gd name="T10" fmla="*/ 0 w 82"/>
                <a:gd name="T11" fmla="*/ 30 h 82"/>
                <a:gd name="T12" fmla="*/ 30 w 82"/>
                <a:gd name="T13" fmla="*/ 61 h 82"/>
                <a:gd name="T14" fmla="*/ 50 w 82"/>
                <a:gd name="T15" fmla="*/ 54 h 82"/>
                <a:gd name="T16" fmla="*/ 53 w 82"/>
                <a:gd name="T17" fmla="*/ 60 h 82"/>
                <a:gd name="T18" fmla="*/ 69 w 82"/>
                <a:gd name="T19" fmla="*/ 79 h 82"/>
                <a:gd name="T20" fmla="*/ 80 w 82"/>
                <a:gd name="T21" fmla="*/ 79 h 82"/>
                <a:gd name="T22" fmla="*/ 79 w 82"/>
                <a:gd name="T23" fmla="*/ 69 h 82"/>
                <a:gd name="T24" fmla="*/ 30 w 82"/>
                <a:gd name="T25" fmla="*/ 51 h 82"/>
                <a:gd name="T26" fmla="*/ 10 w 82"/>
                <a:gd name="T27" fmla="*/ 30 h 82"/>
                <a:gd name="T28" fmla="*/ 30 w 82"/>
                <a:gd name="T29" fmla="*/ 10 h 82"/>
                <a:gd name="T30" fmla="*/ 51 w 82"/>
                <a:gd name="T31" fmla="*/ 30 h 82"/>
                <a:gd name="T32" fmla="*/ 30 w 82"/>
                <a:gd name="T3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9BF6169D-FFF5-4C66-BEF0-B975C8A5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1048"/>
              <a:ext cx="76" cy="74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7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7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2B9B129-7F01-4556-8AAC-D0D92173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22"/>
              <a:ext cx="93" cy="93"/>
            </a:xfrm>
            <a:custGeom>
              <a:avLst/>
              <a:gdLst>
                <a:gd name="T0" fmla="*/ 24 w 75"/>
                <a:gd name="T1" fmla="*/ 14 h 75"/>
                <a:gd name="T2" fmla="*/ 75 w 75"/>
                <a:gd name="T3" fmla="*/ 0 h 75"/>
                <a:gd name="T4" fmla="*/ 75 w 75"/>
                <a:gd name="T5" fmla="*/ 4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5 h 75"/>
                <a:gd name="T12" fmla="*/ 42 w 75"/>
                <a:gd name="T13" fmla="*/ 54 h 75"/>
                <a:gd name="T14" fmla="*/ 59 w 75"/>
                <a:gd name="T15" fmla="*/ 42 h 75"/>
                <a:gd name="T16" fmla="*/ 66 w 75"/>
                <a:gd name="T17" fmla="*/ 43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3 h 75"/>
                <a:gd name="T24" fmla="*/ 16 w 75"/>
                <a:gd name="T25" fmla="*/ 75 h 75"/>
                <a:gd name="T26" fmla="*/ 0 w 75"/>
                <a:gd name="T27" fmla="*/ 63 h 75"/>
                <a:gd name="T28" fmla="*/ 16 w 75"/>
                <a:gd name="T29" fmla="*/ 51 h 75"/>
                <a:gd name="T30" fmla="*/ 24 w 75"/>
                <a:gd name="T31" fmla="*/ 52 h 75"/>
                <a:gd name="T32" fmla="*/ 24 w 75"/>
                <a:gd name="T33" fmla="*/ 28 h 75"/>
                <a:gd name="T34" fmla="*/ 24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C0CA930-3302-43FB-AC70-D55B5EE3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472"/>
              <a:ext cx="48" cy="52"/>
            </a:xfrm>
            <a:custGeom>
              <a:avLst/>
              <a:gdLst>
                <a:gd name="T0" fmla="*/ 31 w 39"/>
                <a:gd name="T1" fmla="*/ 16 h 42"/>
                <a:gd name="T2" fmla="*/ 25 w 39"/>
                <a:gd name="T3" fmla="*/ 19 h 42"/>
                <a:gd name="T4" fmla="*/ 22 w 39"/>
                <a:gd name="T5" fmla="*/ 21 h 42"/>
                <a:gd name="T6" fmla="*/ 25 w 39"/>
                <a:gd name="T7" fmla="*/ 15 h 42"/>
                <a:gd name="T8" fmla="*/ 28 w 39"/>
                <a:gd name="T9" fmla="*/ 9 h 42"/>
                <a:gd name="T10" fmla="*/ 19 w 39"/>
                <a:gd name="T11" fmla="*/ 0 h 42"/>
                <a:gd name="T12" fmla="*/ 11 w 39"/>
                <a:gd name="T13" fmla="*/ 9 h 42"/>
                <a:gd name="T14" fmla="*/ 14 w 39"/>
                <a:gd name="T15" fmla="*/ 15 h 42"/>
                <a:gd name="T16" fmla="*/ 18 w 39"/>
                <a:gd name="T17" fmla="*/ 21 h 42"/>
                <a:gd name="T18" fmla="*/ 14 w 39"/>
                <a:gd name="T19" fmla="*/ 19 h 42"/>
                <a:gd name="T20" fmla="*/ 8 w 39"/>
                <a:gd name="T21" fmla="*/ 17 h 42"/>
                <a:gd name="T22" fmla="*/ 0 w 39"/>
                <a:gd name="T23" fmla="*/ 25 h 42"/>
                <a:gd name="T24" fmla="*/ 9 w 39"/>
                <a:gd name="T25" fmla="*/ 34 h 42"/>
                <a:gd name="T26" fmla="*/ 15 w 39"/>
                <a:gd name="T27" fmla="*/ 31 h 42"/>
                <a:gd name="T28" fmla="*/ 18 w 39"/>
                <a:gd name="T29" fmla="*/ 28 h 42"/>
                <a:gd name="T30" fmla="*/ 12 w 39"/>
                <a:gd name="T31" fmla="*/ 41 h 42"/>
                <a:gd name="T32" fmla="*/ 12 w 39"/>
                <a:gd name="T33" fmla="*/ 42 h 42"/>
                <a:gd name="T34" fmla="*/ 20 w 39"/>
                <a:gd name="T35" fmla="*/ 42 h 42"/>
                <a:gd name="T36" fmla="*/ 28 w 39"/>
                <a:gd name="T37" fmla="*/ 42 h 42"/>
                <a:gd name="T38" fmla="*/ 28 w 39"/>
                <a:gd name="T39" fmla="*/ 40 h 42"/>
                <a:gd name="T40" fmla="*/ 22 w 39"/>
                <a:gd name="T41" fmla="*/ 28 h 42"/>
                <a:gd name="T42" fmla="*/ 25 w 39"/>
                <a:gd name="T43" fmla="*/ 31 h 42"/>
                <a:gd name="T44" fmla="*/ 31 w 39"/>
                <a:gd name="T45" fmla="*/ 33 h 42"/>
                <a:gd name="T46" fmla="*/ 39 w 39"/>
                <a:gd name="T47" fmla="*/ 24 h 42"/>
                <a:gd name="T48" fmla="*/ 31 w 39"/>
                <a:gd name="T4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2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FA926F-472D-4062-9D24-D7CD7C072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8" y="2187"/>
              <a:ext cx="72" cy="71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3 w 59"/>
                <a:gd name="T15" fmla="*/ 44 h 58"/>
                <a:gd name="T16" fmla="*/ 17 w 59"/>
                <a:gd name="T17" fmla="*/ 26 h 58"/>
                <a:gd name="T18" fmla="*/ 13 w 59"/>
                <a:gd name="T19" fmla="*/ 28 h 58"/>
                <a:gd name="T20" fmla="*/ 12 w 59"/>
                <a:gd name="T21" fmla="*/ 26 h 58"/>
                <a:gd name="T22" fmla="*/ 22 w 59"/>
                <a:gd name="T23" fmla="*/ 18 h 58"/>
                <a:gd name="T24" fmla="*/ 28 w 59"/>
                <a:gd name="T25" fmla="*/ 30 h 58"/>
                <a:gd name="T26" fmla="*/ 31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C223902-BF4F-491D-827E-4D8A5D9AB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4" y="2751"/>
              <a:ext cx="53" cy="59"/>
            </a:xfrm>
            <a:custGeom>
              <a:avLst/>
              <a:gdLst>
                <a:gd name="T0" fmla="*/ 34 w 43"/>
                <a:gd name="T1" fmla="*/ 14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3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2 h 48"/>
                <a:gd name="T20" fmla="*/ 7 w 43"/>
                <a:gd name="T21" fmla="*/ 12 h 48"/>
                <a:gd name="T22" fmla="*/ 10 w 43"/>
                <a:gd name="T23" fmla="*/ 14 h 48"/>
                <a:gd name="T24" fmla="*/ 0 w 43"/>
                <a:gd name="T25" fmla="*/ 14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4 h 48"/>
                <a:gd name="T40" fmla="*/ 34 w 43"/>
                <a:gd name="T41" fmla="*/ 14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4 h 48"/>
                <a:gd name="T52" fmla="*/ 24 w 43"/>
                <a:gd name="T53" fmla="*/ 14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9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7 h 48"/>
                <a:gd name="T92" fmla="*/ 18 w 43"/>
                <a:gd name="T93" fmla="*/ 17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7 h 48"/>
                <a:gd name="T112" fmla="*/ 40 w 43"/>
                <a:gd name="T113" fmla="*/ 17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110A54C-0024-458F-8D5A-0C9BE0CDE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8" y="2920"/>
              <a:ext cx="146" cy="131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0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1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5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59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4880A7DF-925B-4582-906C-1D6ADD4B2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" y="2731"/>
              <a:ext cx="86" cy="86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6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926867DA-39D6-4079-B5FD-9C517A19A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" y="2874"/>
              <a:ext cx="105" cy="120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6 h 98"/>
                <a:gd name="T10" fmla="*/ 43 w 86"/>
                <a:gd name="T11" fmla="*/ 85 h 98"/>
                <a:gd name="T12" fmla="*/ 22 w 86"/>
                <a:gd name="T13" fmla="*/ 76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F85BC48-C6F0-4210-A1D3-D904F1B1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2998"/>
              <a:ext cx="143" cy="118"/>
            </a:xfrm>
            <a:custGeom>
              <a:avLst/>
              <a:gdLst>
                <a:gd name="T0" fmla="*/ 57 w 116"/>
                <a:gd name="T1" fmla="*/ 1 h 96"/>
                <a:gd name="T2" fmla="*/ 48 w 116"/>
                <a:gd name="T3" fmla="*/ 8 h 96"/>
                <a:gd name="T4" fmla="*/ 55 w 116"/>
                <a:gd name="T5" fmla="*/ 18 h 96"/>
                <a:gd name="T6" fmla="*/ 85 w 116"/>
                <a:gd name="T7" fmla="*/ 22 h 96"/>
                <a:gd name="T8" fmla="*/ 5 w 116"/>
                <a:gd name="T9" fmla="*/ 81 h 96"/>
                <a:gd name="T10" fmla="*/ 3 w 116"/>
                <a:gd name="T11" fmla="*/ 93 h 96"/>
                <a:gd name="T12" fmla="*/ 8 w 116"/>
                <a:gd name="T13" fmla="*/ 96 h 96"/>
                <a:gd name="T14" fmla="*/ 15 w 116"/>
                <a:gd name="T15" fmla="*/ 95 h 96"/>
                <a:gd name="T16" fmla="*/ 95 w 116"/>
                <a:gd name="T17" fmla="*/ 36 h 96"/>
                <a:gd name="T18" fmla="*/ 90 w 116"/>
                <a:gd name="T19" fmla="*/ 66 h 96"/>
                <a:gd name="T20" fmla="*/ 97 w 116"/>
                <a:gd name="T21" fmla="*/ 76 h 96"/>
                <a:gd name="T22" fmla="*/ 107 w 116"/>
                <a:gd name="T23" fmla="*/ 69 h 96"/>
                <a:gd name="T24" fmla="*/ 116 w 116"/>
                <a:gd name="T25" fmla="*/ 10 h 96"/>
                <a:gd name="T26" fmla="*/ 57 w 116"/>
                <a:gd name="T2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6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F65B313-83F7-4F7D-A1D8-808F8C279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822"/>
              <a:ext cx="123" cy="130"/>
            </a:xfrm>
            <a:custGeom>
              <a:avLst/>
              <a:gdLst>
                <a:gd name="T0" fmla="*/ 90 w 100"/>
                <a:gd name="T1" fmla="*/ 0 h 106"/>
                <a:gd name="T2" fmla="*/ 10 w 100"/>
                <a:gd name="T3" fmla="*/ 0 h 106"/>
                <a:gd name="T4" fmla="*/ 0 w 100"/>
                <a:gd name="T5" fmla="*/ 10 h 106"/>
                <a:gd name="T6" fmla="*/ 0 w 100"/>
                <a:gd name="T7" fmla="*/ 96 h 106"/>
                <a:gd name="T8" fmla="*/ 10 w 100"/>
                <a:gd name="T9" fmla="*/ 106 h 106"/>
                <a:gd name="T10" fmla="*/ 90 w 100"/>
                <a:gd name="T11" fmla="*/ 106 h 106"/>
                <a:gd name="T12" fmla="*/ 100 w 100"/>
                <a:gd name="T13" fmla="*/ 96 h 106"/>
                <a:gd name="T14" fmla="*/ 100 w 100"/>
                <a:gd name="T15" fmla="*/ 10 h 106"/>
                <a:gd name="T16" fmla="*/ 90 w 100"/>
                <a:gd name="T17" fmla="*/ 0 h 106"/>
                <a:gd name="T18" fmla="*/ 86 w 100"/>
                <a:gd name="T19" fmla="*/ 93 h 106"/>
                <a:gd name="T20" fmla="*/ 13 w 100"/>
                <a:gd name="T21" fmla="*/ 93 h 106"/>
                <a:gd name="T22" fmla="*/ 13 w 100"/>
                <a:gd name="T23" fmla="*/ 13 h 106"/>
                <a:gd name="T24" fmla="*/ 86 w 100"/>
                <a:gd name="T25" fmla="*/ 13 h 106"/>
                <a:gd name="T26" fmla="*/ 86 w 100"/>
                <a:gd name="T27" fmla="*/ 93 h 106"/>
                <a:gd name="T28" fmla="*/ 26 w 100"/>
                <a:gd name="T29" fmla="*/ 47 h 106"/>
                <a:gd name="T30" fmla="*/ 73 w 100"/>
                <a:gd name="T31" fmla="*/ 47 h 106"/>
                <a:gd name="T32" fmla="*/ 73 w 100"/>
                <a:gd name="T33" fmla="*/ 53 h 106"/>
                <a:gd name="T34" fmla="*/ 26 w 100"/>
                <a:gd name="T35" fmla="*/ 53 h 106"/>
                <a:gd name="T36" fmla="*/ 26 w 100"/>
                <a:gd name="T37" fmla="*/ 47 h 106"/>
                <a:gd name="T38" fmla="*/ 26 w 100"/>
                <a:gd name="T39" fmla="*/ 60 h 106"/>
                <a:gd name="T40" fmla="*/ 73 w 100"/>
                <a:gd name="T41" fmla="*/ 60 h 106"/>
                <a:gd name="T42" fmla="*/ 73 w 100"/>
                <a:gd name="T43" fmla="*/ 66 h 106"/>
                <a:gd name="T44" fmla="*/ 26 w 100"/>
                <a:gd name="T45" fmla="*/ 66 h 106"/>
                <a:gd name="T46" fmla="*/ 26 w 100"/>
                <a:gd name="T47" fmla="*/ 60 h 106"/>
                <a:gd name="T48" fmla="*/ 26 w 100"/>
                <a:gd name="T49" fmla="*/ 73 h 106"/>
                <a:gd name="T50" fmla="*/ 73 w 100"/>
                <a:gd name="T51" fmla="*/ 73 h 106"/>
                <a:gd name="T52" fmla="*/ 73 w 100"/>
                <a:gd name="T53" fmla="*/ 80 h 106"/>
                <a:gd name="T54" fmla="*/ 26 w 100"/>
                <a:gd name="T55" fmla="*/ 80 h 106"/>
                <a:gd name="T56" fmla="*/ 26 w 100"/>
                <a:gd name="T57" fmla="*/ 73 h 106"/>
                <a:gd name="T58" fmla="*/ 26 w 100"/>
                <a:gd name="T59" fmla="*/ 33 h 106"/>
                <a:gd name="T60" fmla="*/ 73 w 100"/>
                <a:gd name="T61" fmla="*/ 33 h 106"/>
                <a:gd name="T62" fmla="*/ 73 w 100"/>
                <a:gd name="T63" fmla="*/ 40 h 106"/>
                <a:gd name="T64" fmla="*/ 26 w 100"/>
                <a:gd name="T65" fmla="*/ 40 h 106"/>
                <a:gd name="T66" fmla="*/ 26 w 100"/>
                <a:gd name="T6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6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DC0237A-0AEF-45B6-B831-0A0C13D8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838"/>
              <a:ext cx="140" cy="140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091BAFE-DA7C-48F1-A0A7-04E78954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3011"/>
              <a:ext cx="132" cy="109"/>
            </a:xfrm>
            <a:custGeom>
              <a:avLst/>
              <a:gdLst>
                <a:gd name="T0" fmla="*/ 108 w 108"/>
                <a:gd name="T1" fmla="*/ 10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EA6F401-B73F-4AB9-9A24-67E580249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079"/>
              <a:ext cx="93" cy="97"/>
            </a:xfrm>
            <a:custGeom>
              <a:avLst/>
              <a:gdLst>
                <a:gd name="T0" fmla="*/ 49 w 93"/>
                <a:gd name="T1" fmla="*/ 0 h 97"/>
                <a:gd name="T2" fmla="*/ 49 w 93"/>
                <a:gd name="T3" fmla="*/ 44 h 97"/>
                <a:gd name="T4" fmla="*/ 93 w 93"/>
                <a:gd name="T5" fmla="*/ 0 h 97"/>
                <a:gd name="T6" fmla="*/ 93 w 93"/>
                <a:gd name="T7" fmla="*/ 97 h 97"/>
                <a:gd name="T8" fmla="*/ 49 w 93"/>
                <a:gd name="T9" fmla="*/ 53 h 97"/>
                <a:gd name="T10" fmla="*/ 49 w 93"/>
                <a:gd name="T11" fmla="*/ 97 h 97"/>
                <a:gd name="T12" fmla="*/ 0 w 93"/>
                <a:gd name="T13" fmla="*/ 48 h 97"/>
                <a:gd name="T14" fmla="*/ 49 w 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7BB7384-F5C3-4A72-A266-43DBFC822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3097"/>
              <a:ext cx="140" cy="142"/>
            </a:xfrm>
            <a:custGeom>
              <a:avLst/>
              <a:gdLst>
                <a:gd name="T0" fmla="*/ 0 w 114"/>
                <a:gd name="T1" fmla="*/ 83 h 115"/>
                <a:gd name="T2" fmla="*/ 10 w 114"/>
                <a:gd name="T3" fmla="*/ 94 h 115"/>
                <a:gd name="T4" fmla="*/ 30 w 114"/>
                <a:gd name="T5" fmla="*/ 74 h 115"/>
                <a:gd name="T6" fmla="*/ 41 w 114"/>
                <a:gd name="T7" fmla="*/ 85 h 115"/>
                <a:gd name="T8" fmla="*/ 21 w 114"/>
                <a:gd name="T9" fmla="*/ 105 h 115"/>
                <a:gd name="T10" fmla="*/ 31 w 114"/>
                <a:gd name="T11" fmla="*/ 115 h 115"/>
                <a:gd name="T12" fmla="*/ 51 w 114"/>
                <a:gd name="T13" fmla="*/ 95 h 115"/>
                <a:gd name="T14" fmla="*/ 64 w 114"/>
                <a:gd name="T15" fmla="*/ 108 h 115"/>
                <a:gd name="T16" fmla="*/ 74 w 114"/>
                <a:gd name="T17" fmla="*/ 98 h 115"/>
                <a:gd name="T18" fmla="*/ 17 w 114"/>
                <a:gd name="T19" fmla="*/ 41 h 115"/>
                <a:gd name="T20" fmla="*/ 7 w 114"/>
                <a:gd name="T21" fmla="*/ 51 h 115"/>
                <a:gd name="T22" fmla="*/ 20 w 114"/>
                <a:gd name="T23" fmla="*/ 63 h 115"/>
                <a:gd name="T24" fmla="*/ 0 w 114"/>
                <a:gd name="T25" fmla="*/ 83 h 115"/>
                <a:gd name="T26" fmla="*/ 84 w 114"/>
                <a:gd name="T27" fmla="*/ 31 h 115"/>
                <a:gd name="T28" fmla="*/ 26 w 114"/>
                <a:gd name="T29" fmla="*/ 40 h 115"/>
                <a:gd name="T30" fmla="*/ 75 w 114"/>
                <a:gd name="T31" fmla="*/ 89 h 115"/>
                <a:gd name="T32" fmla="*/ 84 w 114"/>
                <a:gd name="T33" fmla="*/ 31 h 115"/>
                <a:gd name="T34" fmla="*/ 93 w 114"/>
                <a:gd name="T35" fmla="*/ 36 h 115"/>
                <a:gd name="T36" fmla="*/ 79 w 114"/>
                <a:gd name="T37" fmla="*/ 22 h 115"/>
                <a:gd name="T38" fmla="*/ 100 w 114"/>
                <a:gd name="T39" fmla="*/ 0 h 115"/>
                <a:gd name="T40" fmla="*/ 114 w 114"/>
                <a:gd name="T41" fmla="*/ 15 h 115"/>
                <a:gd name="T42" fmla="*/ 93 w 114"/>
                <a:gd name="T43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88E19A-BE09-43CC-8667-289261052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2982"/>
              <a:ext cx="141" cy="139"/>
            </a:xfrm>
            <a:custGeom>
              <a:avLst/>
              <a:gdLst>
                <a:gd name="T0" fmla="*/ 110 w 115"/>
                <a:gd name="T1" fmla="*/ 37 h 113"/>
                <a:gd name="T2" fmla="*/ 86 w 115"/>
                <a:gd name="T3" fmla="*/ 2 h 113"/>
                <a:gd name="T4" fmla="*/ 86 w 115"/>
                <a:gd name="T5" fmla="*/ 2 h 113"/>
                <a:gd name="T6" fmla="*/ 77 w 115"/>
                <a:gd name="T7" fmla="*/ 5 h 113"/>
                <a:gd name="T8" fmla="*/ 32 w 115"/>
                <a:gd name="T9" fmla="*/ 40 h 113"/>
                <a:gd name="T10" fmla="*/ 36 w 115"/>
                <a:gd name="T11" fmla="*/ 57 h 113"/>
                <a:gd name="T12" fmla="*/ 42 w 115"/>
                <a:gd name="T13" fmla="*/ 74 h 113"/>
                <a:gd name="T14" fmla="*/ 98 w 115"/>
                <a:gd name="T15" fmla="*/ 82 h 113"/>
                <a:gd name="T16" fmla="*/ 106 w 115"/>
                <a:gd name="T17" fmla="*/ 79 h 113"/>
                <a:gd name="T18" fmla="*/ 106 w 115"/>
                <a:gd name="T19" fmla="*/ 79 h 113"/>
                <a:gd name="T20" fmla="*/ 110 w 115"/>
                <a:gd name="T21" fmla="*/ 37 h 113"/>
                <a:gd name="T22" fmla="*/ 102 w 115"/>
                <a:gd name="T23" fmla="*/ 74 h 113"/>
                <a:gd name="T24" fmla="*/ 99 w 115"/>
                <a:gd name="T25" fmla="*/ 73 h 113"/>
                <a:gd name="T26" fmla="*/ 93 w 115"/>
                <a:gd name="T27" fmla="*/ 68 h 113"/>
                <a:gd name="T28" fmla="*/ 83 w 115"/>
                <a:gd name="T29" fmla="*/ 44 h 113"/>
                <a:gd name="T30" fmla="*/ 80 w 115"/>
                <a:gd name="T31" fmla="*/ 19 h 113"/>
                <a:gd name="T32" fmla="*/ 82 w 115"/>
                <a:gd name="T33" fmla="*/ 11 h 113"/>
                <a:gd name="T34" fmla="*/ 84 w 115"/>
                <a:gd name="T35" fmla="*/ 9 h 113"/>
                <a:gd name="T36" fmla="*/ 87 w 115"/>
                <a:gd name="T37" fmla="*/ 10 h 113"/>
                <a:gd name="T38" fmla="*/ 93 w 115"/>
                <a:gd name="T39" fmla="*/ 16 h 113"/>
                <a:gd name="T40" fmla="*/ 103 w 115"/>
                <a:gd name="T41" fmla="*/ 39 h 113"/>
                <a:gd name="T42" fmla="*/ 106 w 115"/>
                <a:gd name="T43" fmla="*/ 64 h 113"/>
                <a:gd name="T44" fmla="*/ 104 w 115"/>
                <a:gd name="T45" fmla="*/ 72 h 113"/>
                <a:gd name="T46" fmla="*/ 102 w 115"/>
                <a:gd name="T47" fmla="*/ 74 h 113"/>
                <a:gd name="T48" fmla="*/ 28 w 115"/>
                <a:gd name="T49" fmla="*/ 59 h 113"/>
                <a:gd name="T50" fmla="*/ 25 w 115"/>
                <a:gd name="T51" fmla="*/ 43 h 113"/>
                <a:gd name="T52" fmla="*/ 11 w 115"/>
                <a:gd name="T53" fmla="*/ 48 h 113"/>
                <a:gd name="T54" fmla="*/ 4 w 115"/>
                <a:gd name="T55" fmla="*/ 50 h 113"/>
                <a:gd name="T56" fmla="*/ 0 w 115"/>
                <a:gd name="T57" fmla="*/ 61 h 113"/>
                <a:gd name="T58" fmla="*/ 3 w 115"/>
                <a:gd name="T59" fmla="*/ 71 h 113"/>
                <a:gd name="T60" fmla="*/ 11 w 115"/>
                <a:gd name="T61" fmla="*/ 79 h 113"/>
                <a:gd name="T62" fmla="*/ 19 w 115"/>
                <a:gd name="T63" fmla="*/ 77 h 113"/>
                <a:gd name="T64" fmla="*/ 34 w 115"/>
                <a:gd name="T65" fmla="*/ 74 h 113"/>
                <a:gd name="T66" fmla="*/ 28 w 115"/>
                <a:gd name="T67" fmla="*/ 59 h 113"/>
                <a:gd name="T68" fmla="*/ 47 w 115"/>
                <a:gd name="T69" fmla="*/ 78 h 113"/>
                <a:gd name="T70" fmla="*/ 32 w 115"/>
                <a:gd name="T71" fmla="*/ 79 h 113"/>
                <a:gd name="T72" fmla="*/ 50 w 115"/>
                <a:gd name="T73" fmla="*/ 111 h 113"/>
                <a:gd name="T74" fmla="*/ 54 w 115"/>
                <a:gd name="T75" fmla="*/ 112 h 113"/>
                <a:gd name="T76" fmla="*/ 66 w 115"/>
                <a:gd name="T77" fmla="*/ 103 h 113"/>
                <a:gd name="T78" fmla="*/ 66 w 115"/>
                <a:gd name="T79" fmla="*/ 99 h 113"/>
                <a:gd name="T80" fmla="*/ 47 w 115"/>
                <a:gd name="T81" fmla="*/ 78 h 113"/>
                <a:gd name="T82" fmla="*/ 96 w 115"/>
                <a:gd name="T83" fmla="*/ 54 h 113"/>
                <a:gd name="T84" fmla="*/ 95 w 115"/>
                <a:gd name="T85" fmla="*/ 54 h 113"/>
                <a:gd name="T86" fmla="*/ 93 w 115"/>
                <a:gd name="T87" fmla="*/ 52 h 113"/>
                <a:gd name="T88" fmla="*/ 89 w 115"/>
                <a:gd name="T89" fmla="*/ 43 h 113"/>
                <a:gd name="T90" fmla="*/ 88 w 115"/>
                <a:gd name="T91" fmla="*/ 33 h 113"/>
                <a:gd name="T92" fmla="*/ 89 w 115"/>
                <a:gd name="T93" fmla="*/ 30 h 113"/>
                <a:gd name="T94" fmla="*/ 90 w 115"/>
                <a:gd name="T95" fmla="*/ 29 h 113"/>
                <a:gd name="T96" fmla="*/ 91 w 115"/>
                <a:gd name="T97" fmla="*/ 29 h 113"/>
                <a:gd name="T98" fmla="*/ 93 w 115"/>
                <a:gd name="T99" fmla="*/ 32 h 113"/>
                <a:gd name="T100" fmla="*/ 97 w 115"/>
                <a:gd name="T101" fmla="*/ 41 h 113"/>
                <a:gd name="T102" fmla="*/ 98 w 115"/>
                <a:gd name="T103" fmla="*/ 50 h 113"/>
                <a:gd name="T104" fmla="*/ 97 w 115"/>
                <a:gd name="T105" fmla="*/ 53 h 113"/>
                <a:gd name="T106" fmla="*/ 96 w 115"/>
                <a:gd name="T107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3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01B77AF-799F-4237-BDD9-DFBD8D0F0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8" y="2986"/>
              <a:ext cx="129" cy="130"/>
            </a:xfrm>
            <a:custGeom>
              <a:avLst/>
              <a:gdLst>
                <a:gd name="T0" fmla="*/ 100 w 105"/>
                <a:gd name="T1" fmla="*/ 30 h 106"/>
                <a:gd name="T2" fmla="*/ 71 w 105"/>
                <a:gd name="T3" fmla="*/ 27 h 106"/>
                <a:gd name="T4" fmla="*/ 88 w 105"/>
                <a:gd name="T5" fmla="*/ 10 h 106"/>
                <a:gd name="T6" fmla="*/ 82 w 105"/>
                <a:gd name="T7" fmla="*/ 4 h 106"/>
                <a:gd name="T8" fmla="*/ 59 w 105"/>
                <a:gd name="T9" fmla="*/ 27 h 106"/>
                <a:gd name="T10" fmla="*/ 52 w 105"/>
                <a:gd name="T11" fmla="*/ 27 h 106"/>
                <a:gd name="T12" fmla="*/ 52 w 105"/>
                <a:gd name="T13" fmla="*/ 27 h 106"/>
                <a:gd name="T14" fmla="*/ 26 w 105"/>
                <a:gd name="T15" fmla="*/ 0 h 106"/>
                <a:gd name="T16" fmla="*/ 19 w 105"/>
                <a:gd name="T17" fmla="*/ 7 h 106"/>
                <a:gd name="T18" fmla="*/ 39 w 105"/>
                <a:gd name="T19" fmla="*/ 27 h 106"/>
                <a:gd name="T20" fmla="*/ 4 w 105"/>
                <a:gd name="T21" fmla="*/ 30 h 106"/>
                <a:gd name="T22" fmla="*/ 0 w 105"/>
                <a:gd name="T23" fmla="*/ 66 h 106"/>
                <a:gd name="T24" fmla="*/ 4 w 105"/>
                <a:gd name="T25" fmla="*/ 102 h 106"/>
                <a:gd name="T26" fmla="*/ 52 w 105"/>
                <a:gd name="T27" fmla="*/ 106 h 106"/>
                <a:gd name="T28" fmla="*/ 100 w 105"/>
                <a:gd name="T29" fmla="*/ 102 h 106"/>
                <a:gd name="T30" fmla="*/ 105 w 105"/>
                <a:gd name="T31" fmla="*/ 66 h 106"/>
                <a:gd name="T32" fmla="*/ 100 w 105"/>
                <a:gd name="T33" fmla="*/ 30 h 106"/>
                <a:gd name="T34" fmla="*/ 88 w 105"/>
                <a:gd name="T35" fmla="*/ 90 h 106"/>
                <a:gd name="T36" fmla="*/ 52 w 105"/>
                <a:gd name="T37" fmla="*/ 92 h 106"/>
                <a:gd name="T38" fmla="*/ 16 w 105"/>
                <a:gd name="T39" fmla="*/ 90 h 106"/>
                <a:gd name="T40" fmla="*/ 13 w 105"/>
                <a:gd name="T41" fmla="*/ 66 h 106"/>
                <a:gd name="T42" fmla="*/ 16 w 105"/>
                <a:gd name="T43" fmla="*/ 42 h 106"/>
                <a:gd name="T44" fmla="*/ 52 w 105"/>
                <a:gd name="T45" fmla="*/ 40 h 106"/>
                <a:gd name="T46" fmla="*/ 88 w 105"/>
                <a:gd name="T47" fmla="*/ 42 h 106"/>
                <a:gd name="T48" fmla="*/ 92 w 105"/>
                <a:gd name="T49" fmla="*/ 66 h 106"/>
                <a:gd name="T50" fmla="*/ 88 w 105"/>
                <a:gd name="T51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6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216D1F2A-B51C-407A-BBEE-0D54566C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3140"/>
              <a:ext cx="157" cy="89"/>
            </a:xfrm>
            <a:custGeom>
              <a:avLst/>
              <a:gdLst>
                <a:gd name="T0" fmla="*/ 128 w 128"/>
                <a:gd name="T1" fmla="*/ 51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2 h 72"/>
                <a:gd name="T8" fmla="*/ 45 w 128"/>
                <a:gd name="T9" fmla="*/ 5 h 72"/>
                <a:gd name="T10" fmla="*/ 29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70C1A130-0C75-4ABE-85D8-34BA22818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4" y="3140"/>
              <a:ext cx="108" cy="89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7 h 72"/>
                <a:gd name="T12" fmla="*/ 5 w 88"/>
                <a:gd name="T13" fmla="*/ 67 h 72"/>
                <a:gd name="T14" fmla="*/ 5 w 88"/>
                <a:gd name="T15" fmla="*/ 6 h 72"/>
                <a:gd name="T16" fmla="*/ 83 w 88"/>
                <a:gd name="T17" fmla="*/ 6 h 72"/>
                <a:gd name="T18" fmla="*/ 83 w 88"/>
                <a:gd name="T19" fmla="*/ 67 h 72"/>
                <a:gd name="T20" fmla="*/ 61 w 88"/>
                <a:gd name="T21" fmla="*/ 20 h 72"/>
                <a:gd name="T22" fmla="*/ 69 w 88"/>
                <a:gd name="T23" fmla="*/ 28 h 72"/>
                <a:gd name="T24" fmla="*/ 77 w 88"/>
                <a:gd name="T25" fmla="*/ 20 h 72"/>
                <a:gd name="T26" fmla="*/ 69 w 88"/>
                <a:gd name="T27" fmla="*/ 11 h 72"/>
                <a:gd name="T28" fmla="*/ 61 w 88"/>
                <a:gd name="T29" fmla="*/ 20 h 72"/>
                <a:gd name="T30" fmla="*/ 77 w 88"/>
                <a:gd name="T31" fmla="*/ 61 h 72"/>
                <a:gd name="T32" fmla="*/ 11 w 88"/>
                <a:gd name="T33" fmla="*/ 61 h 72"/>
                <a:gd name="T34" fmla="*/ 27 w 88"/>
                <a:gd name="T35" fmla="*/ 17 h 72"/>
                <a:gd name="T36" fmla="*/ 50 w 88"/>
                <a:gd name="T37" fmla="*/ 45 h 72"/>
                <a:gd name="T38" fmla="*/ 61 w 88"/>
                <a:gd name="T39" fmla="*/ 36 h 72"/>
                <a:gd name="T40" fmla="*/ 77 w 88"/>
                <a:gd name="T4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D26949E8-30F8-465A-AE42-DA5E72F00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6" y="3121"/>
              <a:ext cx="105" cy="105"/>
            </a:xfrm>
            <a:custGeom>
              <a:avLst/>
              <a:gdLst>
                <a:gd name="T0" fmla="*/ 57 w 85"/>
                <a:gd name="T1" fmla="*/ 58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8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0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1 h 86"/>
                <a:gd name="T38" fmla="*/ 31 w 85"/>
                <a:gd name="T39" fmla="*/ 34 h 86"/>
                <a:gd name="T40" fmla="*/ 12 w 85"/>
                <a:gd name="T41" fmla="*/ 85 h 86"/>
                <a:gd name="T42" fmla="*/ 0 w 85"/>
                <a:gd name="T43" fmla="*/ 86 h 86"/>
                <a:gd name="T44" fmla="*/ 5 w 85"/>
                <a:gd name="T45" fmla="*/ 54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4C115F43-D8D0-4743-B0E2-0A65AA43F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" y="1484"/>
              <a:ext cx="59" cy="80"/>
            </a:xfrm>
            <a:custGeom>
              <a:avLst/>
              <a:gdLst>
                <a:gd name="T0" fmla="*/ 46 w 48"/>
                <a:gd name="T1" fmla="*/ 8 h 65"/>
                <a:gd name="T2" fmla="*/ 42 w 48"/>
                <a:gd name="T3" fmla="*/ 8 h 65"/>
                <a:gd name="T4" fmla="*/ 42 w 48"/>
                <a:gd name="T5" fmla="*/ 12 h 65"/>
                <a:gd name="T6" fmla="*/ 44 w 48"/>
                <a:gd name="T7" fmla="*/ 12 h 65"/>
                <a:gd name="T8" fmla="*/ 44 w 48"/>
                <a:gd name="T9" fmla="*/ 44 h 65"/>
                <a:gd name="T10" fmla="*/ 28 w 48"/>
                <a:gd name="T11" fmla="*/ 44 h 65"/>
                <a:gd name="T12" fmla="*/ 28 w 48"/>
                <a:gd name="T13" fmla="*/ 61 h 65"/>
                <a:gd name="T14" fmla="*/ 4 w 48"/>
                <a:gd name="T15" fmla="*/ 61 h 65"/>
                <a:gd name="T16" fmla="*/ 4 w 48"/>
                <a:gd name="T17" fmla="*/ 12 h 65"/>
                <a:gd name="T18" fmla="*/ 6 w 48"/>
                <a:gd name="T19" fmla="*/ 12 h 65"/>
                <a:gd name="T20" fmla="*/ 6 w 48"/>
                <a:gd name="T21" fmla="*/ 8 h 65"/>
                <a:gd name="T22" fmla="*/ 2 w 48"/>
                <a:gd name="T23" fmla="*/ 8 h 65"/>
                <a:gd name="T24" fmla="*/ 0 w 48"/>
                <a:gd name="T25" fmla="*/ 10 h 65"/>
                <a:gd name="T26" fmla="*/ 0 w 48"/>
                <a:gd name="T27" fmla="*/ 63 h 65"/>
                <a:gd name="T28" fmla="*/ 2 w 48"/>
                <a:gd name="T29" fmla="*/ 65 h 65"/>
                <a:gd name="T30" fmla="*/ 34 w 48"/>
                <a:gd name="T31" fmla="*/ 65 h 65"/>
                <a:gd name="T32" fmla="*/ 48 w 48"/>
                <a:gd name="T33" fmla="*/ 50 h 65"/>
                <a:gd name="T34" fmla="*/ 48 w 48"/>
                <a:gd name="T35" fmla="*/ 10 h 65"/>
                <a:gd name="T36" fmla="*/ 46 w 48"/>
                <a:gd name="T37" fmla="*/ 8 h 65"/>
                <a:gd name="T38" fmla="*/ 32 w 48"/>
                <a:gd name="T39" fmla="*/ 61 h 65"/>
                <a:gd name="T40" fmla="*/ 32 w 48"/>
                <a:gd name="T41" fmla="*/ 49 h 65"/>
                <a:gd name="T42" fmla="*/ 44 w 48"/>
                <a:gd name="T43" fmla="*/ 49 h 65"/>
                <a:gd name="T44" fmla="*/ 32 w 48"/>
                <a:gd name="T45" fmla="*/ 61 h 65"/>
                <a:gd name="T46" fmla="*/ 40 w 48"/>
                <a:gd name="T47" fmla="*/ 8 h 65"/>
                <a:gd name="T48" fmla="*/ 32 w 48"/>
                <a:gd name="T49" fmla="*/ 8 h 65"/>
                <a:gd name="T50" fmla="*/ 32 w 48"/>
                <a:gd name="T51" fmla="*/ 4 h 65"/>
                <a:gd name="T52" fmla="*/ 28 w 48"/>
                <a:gd name="T53" fmla="*/ 0 h 65"/>
                <a:gd name="T54" fmla="*/ 20 w 48"/>
                <a:gd name="T55" fmla="*/ 0 h 65"/>
                <a:gd name="T56" fmla="*/ 16 w 48"/>
                <a:gd name="T57" fmla="*/ 4 h 65"/>
                <a:gd name="T58" fmla="*/ 16 w 48"/>
                <a:gd name="T59" fmla="*/ 8 h 65"/>
                <a:gd name="T60" fmla="*/ 8 w 48"/>
                <a:gd name="T61" fmla="*/ 8 h 65"/>
                <a:gd name="T62" fmla="*/ 8 w 48"/>
                <a:gd name="T63" fmla="*/ 16 h 65"/>
                <a:gd name="T64" fmla="*/ 40 w 48"/>
                <a:gd name="T65" fmla="*/ 16 h 65"/>
                <a:gd name="T66" fmla="*/ 40 w 48"/>
                <a:gd name="T67" fmla="*/ 8 h 65"/>
                <a:gd name="T68" fmla="*/ 28 w 48"/>
                <a:gd name="T69" fmla="*/ 8 h 65"/>
                <a:gd name="T70" fmla="*/ 20 w 48"/>
                <a:gd name="T71" fmla="*/ 8 h 65"/>
                <a:gd name="T72" fmla="*/ 20 w 48"/>
                <a:gd name="T73" fmla="*/ 4 h 65"/>
                <a:gd name="T74" fmla="*/ 20 w 48"/>
                <a:gd name="T75" fmla="*/ 4 h 65"/>
                <a:gd name="T76" fmla="*/ 28 w 48"/>
                <a:gd name="T77" fmla="*/ 4 h 65"/>
                <a:gd name="T78" fmla="*/ 28 w 48"/>
                <a:gd name="T79" fmla="*/ 4 h 65"/>
                <a:gd name="T80" fmla="*/ 28 w 48"/>
                <a:gd name="T8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65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A9258C85-E336-4BD9-B4F9-C98A10296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" y="1972"/>
              <a:ext cx="81" cy="81"/>
            </a:xfrm>
            <a:custGeom>
              <a:avLst/>
              <a:gdLst>
                <a:gd name="T0" fmla="*/ 55 w 66"/>
                <a:gd name="T1" fmla="*/ 0 h 66"/>
                <a:gd name="T2" fmla="*/ 11 w 66"/>
                <a:gd name="T3" fmla="*/ 0 h 66"/>
                <a:gd name="T4" fmla="*/ 0 w 66"/>
                <a:gd name="T5" fmla="*/ 11 h 66"/>
                <a:gd name="T6" fmla="*/ 1 w 66"/>
                <a:gd name="T7" fmla="*/ 55 h 66"/>
                <a:gd name="T8" fmla="*/ 12 w 66"/>
                <a:gd name="T9" fmla="*/ 66 h 66"/>
                <a:gd name="T10" fmla="*/ 55 w 66"/>
                <a:gd name="T11" fmla="*/ 66 h 66"/>
                <a:gd name="T12" fmla="*/ 66 w 66"/>
                <a:gd name="T13" fmla="*/ 55 h 66"/>
                <a:gd name="T14" fmla="*/ 66 w 66"/>
                <a:gd name="T15" fmla="*/ 11 h 66"/>
                <a:gd name="T16" fmla="*/ 55 w 66"/>
                <a:gd name="T17" fmla="*/ 0 h 66"/>
                <a:gd name="T18" fmla="*/ 22 w 66"/>
                <a:gd name="T19" fmla="*/ 29 h 66"/>
                <a:gd name="T20" fmla="*/ 45 w 66"/>
                <a:gd name="T21" fmla="*/ 29 h 66"/>
                <a:gd name="T22" fmla="*/ 46 w 66"/>
                <a:gd name="T23" fmla="*/ 33 h 66"/>
                <a:gd name="T24" fmla="*/ 33 w 66"/>
                <a:gd name="T25" fmla="*/ 46 h 66"/>
                <a:gd name="T26" fmla="*/ 21 w 66"/>
                <a:gd name="T27" fmla="*/ 33 h 66"/>
                <a:gd name="T28" fmla="*/ 22 w 66"/>
                <a:gd name="T29" fmla="*/ 29 h 66"/>
                <a:gd name="T30" fmla="*/ 58 w 66"/>
                <a:gd name="T31" fmla="*/ 29 h 66"/>
                <a:gd name="T32" fmla="*/ 58 w 66"/>
                <a:gd name="T33" fmla="*/ 45 h 66"/>
                <a:gd name="T34" fmla="*/ 58 w 66"/>
                <a:gd name="T35" fmla="*/ 53 h 66"/>
                <a:gd name="T36" fmla="*/ 54 w 66"/>
                <a:gd name="T37" fmla="*/ 58 h 66"/>
                <a:gd name="T38" fmla="*/ 13 w 66"/>
                <a:gd name="T39" fmla="*/ 58 h 66"/>
                <a:gd name="T40" fmla="*/ 9 w 66"/>
                <a:gd name="T41" fmla="*/ 54 h 66"/>
                <a:gd name="T42" fmla="*/ 9 w 66"/>
                <a:gd name="T43" fmla="*/ 46 h 66"/>
                <a:gd name="T44" fmla="*/ 9 w 66"/>
                <a:gd name="T45" fmla="*/ 29 h 66"/>
                <a:gd name="T46" fmla="*/ 9 w 66"/>
                <a:gd name="T47" fmla="*/ 29 h 66"/>
                <a:gd name="T48" fmla="*/ 15 w 66"/>
                <a:gd name="T49" fmla="*/ 29 h 66"/>
                <a:gd name="T50" fmla="*/ 15 w 66"/>
                <a:gd name="T51" fmla="*/ 33 h 66"/>
                <a:gd name="T52" fmla="*/ 33 w 66"/>
                <a:gd name="T53" fmla="*/ 52 h 66"/>
                <a:gd name="T54" fmla="*/ 52 w 66"/>
                <a:gd name="T55" fmla="*/ 33 h 66"/>
                <a:gd name="T56" fmla="*/ 51 w 66"/>
                <a:gd name="T57" fmla="*/ 29 h 66"/>
                <a:gd name="T58" fmla="*/ 58 w 66"/>
                <a:gd name="T59" fmla="*/ 29 h 66"/>
                <a:gd name="T60" fmla="*/ 58 w 66"/>
                <a:gd name="T61" fmla="*/ 15 h 66"/>
                <a:gd name="T62" fmla="*/ 56 w 66"/>
                <a:gd name="T63" fmla="*/ 17 h 66"/>
                <a:gd name="T64" fmla="*/ 52 w 66"/>
                <a:gd name="T65" fmla="*/ 17 h 66"/>
                <a:gd name="T66" fmla="*/ 50 w 66"/>
                <a:gd name="T67" fmla="*/ 15 h 66"/>
                <a:gd name="T68" fmla="*/ 50 w 66"/>
                <a:gd name="T69" fmla="*/ 10 h 66"/>
                <a:gd name="T70" fmla="*/ 52 w 66"/>
                <a:gd name="T71" fmla="*/ 8 h 66"/>
                <a:gd name="T72" fmla="*/ 56 w 66"/>
                <a:gd name="T73" fmla="*/ 8 h 66"/>
                <a:gd name="T74" fmla="*/ 58 w 66"/>
                <a:gd name="T75" fmla="*/ 10 h 66"/>
                <a:gd name="T76" fmla="*/ 58 w 66"/>
                <a:gd name="T7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3FE76779-E0FC-403C-A5D7-5BAA318F3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" y="960"/>
              <a:ext cx="75" cy="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  <a:gd name="T10" fmla="*/ 30 w 61"/>
                <a:gd name="T11" fmla="*/ 55 h 61"/>
                <a:gd name="T12" fmla="*/ 6 w 61"/>
                <a:gd name="T13" fmla="*/ 30 h 61"/>
                <a:gd name="T14" fmla="*/ 30 w 61"/>
                <a:gd name="T15" fmla="*/ 6 h 61"/>
                <a:gd name="T16" fmla="*/ 55 w 61"/>
                <a:gd name="T17" fmla="*/ 30 h 61"/>
                <a:gd name="T18" fmla="*/ 30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4BCC2857-1003-469D-AF69-5F80E2578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" y="2896"/>
              <a:ext cx="87" cy="76"/>
            </a:xfrm>
            <a:custGeom>
              <a:avLst/>
              <a:gdLst>
                <a:gd name="T0" fmla="*/ 58 w 87"/>
                <a:gd name="T1" fmla="*/ 10 h 76"/>
                <a:gd name="T2" fmla="*/ 31 w 87"/>
                <a:gd name="T3" fmla="*/ 0 h 76"/>
                <a:gd name="T4" fmla="*/ 0 w 87"/>
                <a:gd name="T5" fmla="*/ 10 h 76"/>
                <a:gd name="T6" fmla="*/ 0 w 87"/>
                <a:gd name="T7" fmla="*/ 76 h 76"/>
                <a:gd name="T8" fmla="*/ 31 w 87"/>
                <a:gd name="T9" fmla="*/ 65 h 76"/>
                <a:gd name="T10" fmla="*/ 58 w 87"/>
                <a:gd name="T11" fmla="*/ 76 h 76"/>
                <a:gd name="T12" fmla="*/ 87 w 87"/>
                <a:gd name="T13" fmla="*/ 65 h 76"/>
                <a:gd name="T14" fmla="*/ 87 w 87"/>
                <a:gd name="T15" fmla="*/ 0 h 76"/>
                <a:gd name="T16" fmla="*/ 58 w 87"/>
                <a:gd name="T17" fmla="*/ 10 h 76"/>
                <a:gd name="T18" fmla="*/ 33 w 87"/>
                <a:gd name="T19" fmla="*/ 6 h 76"/>
                <a:gd name="T20" fmla="*/ 55 w 87"/>
                <a:gd name="T21" fmla="*/ 15 h 76"/>
                <a:gd name="T22" fmla="*/ 55 w 87"/>
                <a:gd name="T23" fmla="*/ 69 h 76"/>
                <a:gd name="T24" fmla="*/ 33 w 87"/>
                <a:gd name="T25" fmla="*/ 60 h 76"/>
                <a:gd name="T26" fmla="*/ 33 w 87"/>
                <a:gd name="T27" fmla="*/ 6 h 76"/>
                <a:gd name="T28" fmla="*/ 6 w 87"/>
                <a:gd name="T29" fmla="*/ 15 h 76"/>
                <a:gd name="T30" fmla="*/ 28 w 87"/>
                <a:gd name="T31" fmla="*/ 6 h 76"/>
                <a:gd name="T32" fmla="*/ 28 w 87"/>
                <a:gd name="T33" fmla="*/ 60 h 76"/>
                <a:gd name="T34" fmla="*/ 6 w 87"/>
                <a:gd name="T35" fmla="*/ 67 h 76"/>
                <a:gd name="T36" fmla="*/ 6 w 87"/>
                <a:gd name="T37" fmla="*/ 15 h 76"/>
                <a:gd name="T38" fmla="*/ 82 w 87"/>
                <a:gd name="T39" fmla="*/ 61 h 76"/>
                <a:gd name="T40" fmla="*/ 60 w 87"/>
                <a:gd name="T41" fmla="*/ 69 h 76"/>
                <a:gd name="T42" fmla="*/ 60 w 87"/>
                <a:gd name="T43" fmla="*/ 15 h 76"/>
                <a:gd name="T44" fmla="*/ 82 w 87"/>
                <a:gd name="T45" fmla="*/ 7 h 76"/>
                <a:gd name="T46" fmla="*/ 82 w 87"/>
                <a:gd name="T4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76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5AD24608-F002-4BFD-885F-6ED1416CE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832"/>
              <a:ext cx="57" cy="58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3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3 h 47"/>
                <a:gd name="T50" fmla="*/ 21 w 47"/>
                <a:gd name="T51" fmla="*/ 26 h 47"/>
                <a:gd name="T52" fmla="*/ 26 w 47"/>
                <a:gd name="T53" fmla="*/ 26 h 47"/>
                <a:gd name="T54" fmla="*/ 26 w 47"/>
                <a:gd name="T55" fmla="*/ 43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3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3 h 47"/>
                <a:gd name="T82" fmla="*/ 22 w 47"/>
                <a:gd name="T83" fmla="*/ 23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3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D2DAFD7-FD05-4361-9A08-42726F0A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" y="819"/>
              <a:ext cx="71" cy="72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3 h 58"/>
                <a:gd name="T12" fmla="*/ 5 w 58"/>
                <a:gd name="T13" fmla="*/ 29 h 58"/>
                <a:gd name="T14" fmla="*/ 29 w 58"/>
                <a:gd name="T15" fmla="*/ 6 h 58"/>
                <a:gd name="T16" fmla="*/ 53 w 58"/>
                <a:gd name="T17" fmla="*/ 29 h 58"/>
                <a:gd name="T18" fmla="*/ 29 w 58"/>
                <a:gd name="T19" fmla="*/ 53 h 58"/>
                <a:gd name="T20" fmla="*/ 18 w 58"/>
                <a:gd name="T21" fmla="*/ 18 h 58"/>
                <a:gd name="T22" fmla="*/ 40 w 58"/>
                <a:gd name="T23" fmla="*/ 18 h 58"/>
                <a:gd name="T24" fmla="*/ 40 w 58"/>
                <a:gd name="T25" fmla="*/ 40 h 58"/>
                <a:gd name="T26" fmla="*/ 18 w 58"/>
                <a:gd name="T27" fmla="*/ 40 h 58"/>
                <a:gd name="T28" fmla="*/ 18 w 58"/>
                <a:gd name="T2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C5153483-BB3D-4E2B-956A-FC65C446E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" y="2334"/>
              <a:ext cx="70" cy="62"/>
            </a:xfrm>
            <a:custGeom>
              <a:avLst/>
              <a:gdLst>
                <a:gd name="T0" fmla="*/ 24 w 57"/>
                <a:gd name="T1" fmla="*/ 0 h 50"/>
                <a:gd name="T2" fmla="*/ 24 w 57"/>
                <a:gd name="T3" fmla="*/ 0 h 50"/>
                <a:gd name="T4" fmla="*/ 47 w 57"/>
                <a:gd name="T5" fmla="*/ 19 h 50"/>
                <a:gd name="T6" fmla="*/ 24 w 57"/>
                <a:gd name="T7" fmla="*/ 38 h 50"/>
                <a:gd name="T8" fmla="*/ 20 w 57"/>
                <a:gd name="T9" fmla="*/ 38 h 50"/>
                <a:gd name="T10" fmla="*/ 3 w 57"/>
                <a:gd name="T11" fmla="*/ 44 h 50"/>
                <a:gd name="T12" fmla="*/ 3 w 57"/>
                <a:gd name="T13" fmla="*/ 43 h 50"/>
                <a:gd name="T14" fmla="*/ 9 w 57"/>
                <a:gd name="T15" fmla="*/ 35 h 50"/>
                <a:gd name="T16" fmla="*/ 9 w 57"/>
                <a:gd name="T17" fmla="*/ 34 h 50"/>
                <a:gd name="T18" fmla="*/ 0 w 57"/>
                <a:gd name="T19" fmla="*/ 19 h 50"/>
                <a:gd name="T20" fmla="*/ 24 w 57"/>
                <a:gd name="T21" fmla="*/ 0 h 50"/>
                <a:gd name="T22" fmla="*/ 49 w 57"/>
                <a:gd name="T23" fmla="*/ 43 h 50"/>
                <a:gd name="T24" fmla="*/ 54 w 57"/>
                <a:gd name="T25" fmla="*/ 49 h 50"/>
                <a:gd name="T26" fmla="*/ 54 w 57"/>
                <a:gd name="T27" fmla="*/ 50 h 50"/>
                <a:gd name="T28" fmla="*/ 40 w 57"/>
                <a:gd name="T29" fmla="*/ 45 h 50"/>
                <a:gd name="T30" fmla="*/ 36 w 57"/>
                <a:gd name="T31" fmla="*/ 45 h 50"/>
                <a:gd name="T32" fmla="*/ 24 w 57"/>
                <a:gd name="T33" fmla="*/ 42 h 50"/>
                <a:gd name="T34" fmla="*/ 43 w 57"/>
                <a:gd name="T35" fmla="*/ 35 h 50"/>
                <a:gd name="T36" fmla="*/ 49 w 57"/>
                <a:gd name="T37" fmla="*/ 28 h 50"/>
                <a:gd name="T38" fmla="*/ 51 w 57"/>
                <a:gd name="T39" fmla="*/ 19 h 50"/>
                <a:gd name="T40" fmla="*/ 51 w 57"/>
                <a:gd name="T41" fmla="*/ 17 h 50"/>
                <a:gd name="T42" fmla="*/ 57 w 57"/>
                <a:gd name="T43" fmla="*/ 29 h 50"/>
                <a:gd name="T44" fmla="*/ 49 w 57"/>
                <a:gd name="T45" fmla="*/ 42 h 50"/>
                <a:gd name="T46" fmla="*/ 49 w 57"/>
                <a:gd name="T4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CA6AFB6-F905-43B4-8327-B9161A518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673"/>
              <a:ext cx="89" cy="88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0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0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4482D4CB-0A12-44C5-B8D4-2AAA5B2DD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463"/>
              <a:ext cx="97" cy="74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3 w 79"/>
                <a:gd name="T5" fmla="*/ 3 h 60"/>
                <a:gd name="T6" fmla="*/ 0 w 79"/>
                <a:gd name="T7" fmla="*/ 30 h 60"/>
                <a:gd name="T8" fmla="*/ 3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4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89E4763D-C349-4DB0-A07D-00A9BE56F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" y="914"/>
              <a:ext cx="73" cy="71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4 w 59"/>
                <a:gd name="T15" fmla="*/ 44 h 58"/>
                <a:gd name="T16" fmla="*/ 18 w 59"/>
                <a:gd name="T17" fmla="*/ 26 h 58"/>
                <a:gd name="T18" fmla="*/ 14 w 59"/>
                <a:gd name="T19" fmla="*/ 28 h 58"/>
                <a:gd name="T20" fmla="*/ 12 w 59"/>
                <a:gd name="T21" fmla="*/ 26 h 58"/>
                <a:gd name="T22" fmla="*/ 23 w 59"/>
                <a:gd name="T23" fmla="*/ 18 h 58"/>
                <a:gd name="T24" fmla="*/ 29 w 59"/>
                <a:gd name="T25" fmla="*/ 30 h 58"/>
                <a:gd name="T26" fmla="*/ 32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680A6F3-4C47-402A-82EB-BA77F72E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429"/>
              <a:ext cx="92" cy="92"/>
            </a:xfrm>
            <a:custGeom>
              <a:avLst/>
              <a:gdLst>
                <a:gd name="T0" fmla="*/ 23 w 75"/>
                <a:gd name="T1" fmla="*/ 14 h 75"/>
                <a:gd name="T2" fmla="*/ 75 w 75"/>
                <a:gd name="T3" fmla="*/ 0 h 75"/>
                <a:gd name="T4" fmla="*/ 75 w 75"/>
                <a:gd name="T5" fmla="*/ 5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6 h 75"/>
                <a:gd name="T12" fmla="*/ 42 w 75"/>
                <a:gd name="T13" fmla="*/ 54 h 75"/>
                <a:gd name="T14" fmla="*/ 59 w 75"/>
                <a:gd name="T15" fmla="*/ 43 h 75"/>
                <a:gd name="T16" fmla="*/ 66 w 75"/>
                <a:gd name="T17" fmla="*/ 44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4 h 75"/>
                <a:gd name="T24" fmla="*/ 16 w 75"/>
                <a:gd name="T25" fmla="*/ 75 h 75"/>
                <a:gd name="T26" fmla="*/ 0 w 75"/>
                <a:gd name="T27" fmla="*/ 64 h 75"/>
                <a:gd name="T28" fmla="*/ 16 w 75"/>
                <a:gd name="T29" fmla="*/ 52 h 75"/>
                <a:gd name="T30" fmla="*/ 23 w 75"/>
                <a:gd name="T31" fmla="*/ 53 h 75"/>
                <a:gd name="T32" fmla="*/ 23 w 75"/>
                <a:gd name="T33" fmla="*/ 28 h 75"/>
                <a:gd name="T34" fmla="*/ 23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CAFAB4E5-63B0-46B8-81B9-3676D900F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" y="1151"/>
              <a:ext cx="67" cy="68"/>
            </a:xfrm>
            <a:custGeom>
              <a:avLst/>
              <a:gdLst>
                <a:gd name="T0" fmla="*/ 46 w 55"/>
                <a:gd name="T1" fmla="*/ 0 h 55"/>
                <a:gd name="T2" fmla="*/ 9 w 55"/>
                <a:gd name="T3" fmla="*/ 1 h 55"/>
                <a:gd name="T4" fmla="*/ 0 w 55"/>
                <a:gd name="T5" fmla="*/ 10 h 55"/>
                <a:gd name="T6" fmla="*/ 0 w 55"/>
                <a:gd name="T7" fmla="*/ 46 h 55"/>
                <a:gd name="T8" fmla="*/ 9 w 55"/>
                <a:gd name="T9" fmla="*/ 55 h 55"/>
                <a:gd name="T10" fmla="*/ 46 w 55"/>
                <a:gd name="T11" fmla="*/ 55 h 55"/>
                <a:gd name="T12" fmla="*/ 55 w 55"/>
                <a:gd name="T13" fmla="*/ 46 h 55"/>
                <a:gd name="T14" fmla="*/ 55 w 55"/>
                <a:gd name="T15" fmla="*/ 9 h 55"/>
                <a:gd name="T16" fmla="*/ 46 w 55"/>
                <a:gd name="T17" fmla="*/ 0 h 55"/>
                <a:gd name="T18" fmla="*/ 18 w 55"/>
                <a:gd name="T19" fmla="*/ 25 h 55"/>
                <a:gd name="T20" fmla="*/ 37 w 55"/>
                <a:gd name="T21" fmla="*/ 24 h 55"/>
                <a:gd name="T22" fmla="*/ 38 w 55"/>
                <a:gd name="T23" fmla="*/ 28 h 55"/>
                <a:gd name="T24" fmla="*/ 28 w 55"/>
                <a:gd name="T25" fmla="*/ 38 h 55"/>
                <a:gd name="T26" fmla="*/ 17 w 55"/>
                <a:gd name="T27" fmla="*/ 28 h 55"/>
                <a:gd name="T28" fmla="*/ 18 w 55"/>
                <a:gd name="T29" fmla="*/ 25 h 55"/>
                <a:gd name="T30" fmla="*/ 48 w 55"/>
                <a:gd name="T31" fmla="*/ 24 h 55"/>
                <a:gd name="T32" fmla="*/ 48 w 55"/>
                <a:gd name="T33" fmla="*/ 38 h 55"/>
                <a:gd name="T34" fmla="*/ 48 w 55"/>
                <a:gd name="T35" fmla="*/ 45 h 55"/>
                <a:gd name="T36" fmla="*/ 45 w 55"/>
                <a:gd name="T37" fmla="*/ 48 h 55"/>
                <a:gd name="T38" fmla="*/ 11 w 55"/>
                <a:gd name="T39" fmla="*/ 49 h 55"/>
                <a:gd name="T40" fmla="*/ 7 w 55"/>
                <a:gd name="T41" fmla="*/ 45 h 55"/>
                <a:gd name="T42" fmla="*/ 7 w 55"/>
                <a:gd name="T43" fmla="*/ 38 h 55"/>
                <a:gd name="T44" fmla="*/ 7 w 55"/>
                <a:gd name="T45" fmla="*/ 25 h 55"/>
                <a:gd name="T46" fmla="*/ 7 w 55"/>
                <a:gd name="T47" fmla="*/ 25 h 55"/>
                <a:gd name="T48" fmla="*/ 12 w 55"/>
                <a:gd name="T49" fmla="*/ 25 h 55"/>
                <a:gd name="T50" fmla="*/ 12 w 55"/>
                <a:gd name="T51" fmla="*/ 28 h 55"/>
                <a:gd name="T52" fmla="*/ 28 w 55"/>
                <a:gd name="T53" fmla="*/ 43 h 55"/>
                <a:gd name="T54" fmla="*/ 43 w 55"/>
                <a:gd name="T55" fmla="*/ 28 h 55"/>
                <a:gd name="T56" fmla="*/ 43 w 55"/>
                <a:gd name="T57" fmla="*/ 24 h 55"/>
                <a:gd name="T58" fmla="*/ 48 w 55"/>
                <a:gd name="T59" fmla="*/ 24 h 55"/>
                <a:gd name="T60" fmla="*/ 48 w 55"/>
                <a:gd name="T61" fmla="*/ 12 h 55"/>
                <a:gd name="T62" fmla="*/ 46 w 55"/>
                <a:gd name="T63" fmla="*/ 14 h 55"/>
                <a:gd name="T64" fmla="*/ 43 w 55"/>
                <a:gd name="T65" fmla="*/ 14 h 55"/>
                <a:gd name="T66" fmla="*/ 41 w 55"/>
                <a:gd name="T67" fmla="*/ 12 h 55"/>
                <a:gd name="T68" fmla="*/ 41 w 55"/>
                <a:gd name="T69" fmla="*/ 9 h 55"/>
                <a:gd name="T70" fmla="*/ 43 w 55"/>
                <a:gd name="T71" fmla="*/ 7 h 55"/>
                <a:gd name="T72" fmla="*/ 46 w 55"/>
                <a:gd name="T73" fmla="*/ 7 h 55"/>
                <a:gd name="T74" fmla="*/ 48 w 55"/>
                <a:gd name="T75" fmla="*/ 9 h 55"/>
                <a:gd name="T76" fmla="*/ 48 w 55"/>
                <a:gd name="T7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55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A37716C-45A7-4F80-9055-59118BACF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7" y="1"/>
              <a:ext cx="64" cy="55"/>
            </a:xfrm>
            <a:custGeom>
              <a:avLst/>
              <a:gdLst>
                <a:gd name="T0" fmla="*/ 52 w 52"/>
                <a:gd name="T1" fmla="*/ 14 h 45"/>
                <a:gd name="T2" fmla="*/ 37 w 52"/>
                <a:gd name="T3" fmla="*/ 0 h 45"/>
                <a:gd name="T4" fmla="*/ 26 w 52"/>
                <a:gd name="T5" fmla="*/ 5 h 45"/>
                <a:gd name="T6" fmla="*/ 15 w 52"/>
                <a:gd name="T7" fmla="*/ 0 h 45"/>
                <a:gd name="T8" fmla="*/ 0 w 52"/>
                <a:gd name="T9" fmla="*/ 14 h 45"/>
                <a:gd name="T10" fmla="*/ 5 w 52"/>
                <a:gd name="T11" fmla="*/ 25 h 45"/>
                <a:gd name="T12" fmla="*/ 5 w 52"/>
                <a:gd name="T13" fmla="*/ 25 h 45"/>
                <a:gd name="T14" fmla="*/ 21 w 52"/>
                <a:gd name="T15" fmla="*/ 42 h 45"/>
                <a:gd name="T16" fmla="*/ 26 w 52"/>
                <a:gd name="T17" fmla="*/ 45 h 45"/>
                <a:gd name="T18" fmla="*/ 31 w 52"/>
                <a:gd name="T19" fmla="*/ 42 h 45"/>
                <a:gd name="T20" fmla="*/ 47 w 52"/>
                <a:gd name="T21" fmla="*/ 25 h 45"/>
                <a:gd name="T22" fmla="*/ 47 w 52"/>
                <a:gd name="T23" fmla="*/ 25 h 45"/>
                <a:gd name="T24" fmla="*/ 52 w 52"/>
                <a:gd name="T25" fmla="*/ 14 h 45"/>
                <a:gd name="T26" fmla="*/ 43 w 52"/>
                <a:gd name="T27" fmla="*/ 21 h 45"/>
                <a:gd name="T28" fmla="*/ 27 w 52"/>
                <a:gd name="T29" fmla="*/ 37 h 45"/>
                <a:gd name="T30" fmla="*/ 26 w 52"/>
                <a:gd name="T31" fmla="*/ 37 h 45"/>
                <a:gd name="T32" fmla="*/ 26 w 52"/>
                <a:gd name="T33" fmla="*/ 37 h 45"/>
                <a:gd name="T34" fmla="*/ 10 w 52"/>
                <a:gd name="T35" fmla="*/ 21 h 45"/>
                <a:gd name="T36" fmla="*/ 7 w 52"/>
                <a:gd name="T37" fmla="*/ 14 h 45"/>
                <a:gd name="T38" fmla="*/ 15 w 52"/>
                <a:gd name="T39" fmla="*/ 6 h 45"/>
                <a:gd name="T40" fmla="*/ 22 w 52"/>
                <a:gd name="T41" fmla="*/ 9 h 45"/>
                <a:gd name="T42" fmla="*/ 26 w 52"/>
                <a:gd name="T43" fmla="*/ 14 h 45"/>
                <a:gd name="T44" fmla="*/ 31 w 52"/>
                <a:gd name="T45" fmla="*/ 9 h 45"/>
                <a:gd name="T46" fmla="*/ 37 w 52"/>
                <a:gd name="T47" fmla="*/ 6 h 45"/>
                <a:gd name="T48" fmla="*/ 46 w 52"/>
                <a:gd name="T49" fmla="*/ 14 h 45"/>
                <a:gd name="T50" fmla="*/ 43 w 52"/>
                <a:gd name="T5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45">
                  <a:moveTo>
                    <a:pt x="52" y="14"/>
                  </a:moveTo>
                  <a:cubicBezTo>
                    <a:pt x="52" y="6"/>
                    <a:pt x="46" y="0"/>
                    <a:pt x="37" y="0"/>
                  </a:cubicBezTo>
                  <a:cubicBezTo>
                    <a:pt x="33" y="0"/>
                    <a:pt x="29" y="2"/>
                    <a:pt x="26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9"/>
                    <a:pt x="2" y="23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3" y="43"/>
                    <a:pt x="25" y="45"/>
                    <a:pt x="26" y="45"/>
                  </a:cubicBezTo>
                  <a:cubicBezTo>
                    <a:pt x="28" y="45"/>
                    <a:pt x="30" y="43"/>
                    <a:pt x="31" y="4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0" y="23"/>
                    <a:pt x="52" y="19"/>
                    <a:pt x="52" y="14"/>
                  </a:cubicBezTo>
                  <a:close/>
                  <a:moveTo>
                    <a:pt x="43" y="21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19"/>
                    <a:pt x="7" y="17"/>
                    <a:pt x="7" y="14"/>
                  </a:cubicBezTo>
                  <a:cubicBezTo>
                    <a:pt x="7" y="10"/>
                    <a:pt x="11" y="6"/>
                    <a:pt x="15" y="6"/>
                  </a:cubicBezTo>
                  <a:cubicBezTo>
                    <a:pt x="18" y="6"/>
                    <a:pt x="20" y="7"/>
                    <a:pt x="22" y="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7" y="6"/>
                  </a:cubicBezTo>
                  <a:cubicBezTo>
                    <a:pt x="42" y="6"/>
                    <a:pt x="46" y="10"/>
                    <a:pt x="46" y="14"/>
                  </a:cubicBezTo>
                  <a:cubicBezTo>
                    <a:pt x="46" y="17"/>
                    <a:pt x="45" y="19"/>
                    <a:pt x="4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F13C9F19-D5C0-4BBE-9A48-F35EFF875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5" y="383"/>
              <a:ext cx="101" cy="102"/>
            </a:xfrm>
            <a:custGeom>
              <a:avLst/>
              <a:gdLst>
                <a:gd name="T0" fmla="*/ 79 w 82"/>
                <a:gd name="T1" fmla="*/ 70 h 83"/>
                <a:gd name="T2" fmla="*/ 59 w 82"/>
                <a:gd name="T3" fmla="*/ 53 h 83"/>
                <a:gd name="T4" fmla="*/ 54 w 82"/>
                <a:gd name="T5" fmla="*/ 51 h 83"/>
                <a:gd name="T6" fmla="*/ 61 w 82"/>
                <a:gd name="T7" fmla="*/ 31 h 83"/>
                <a:gd name="T8" fmla="*/ 30 w 82"/>
                <a:gd name="T9" fmla="*/ 0 h 83"/>
                <a:gd name="T10" fmla="*/ 0 w 82"/>
                <a:gd name="T11" fmla="*/ 31 h 83"/>
                <a:gd name="T12" fmla="*/ 30 w 82"/>
                <a:gd name="T13" fmla="*/ 62 h 83"/>
                <a:gd name="T14" fmla="*/ 50 w 82"/>
                <a:gd name="T15" fmla="*/ 54 h 83"/>
                <a:gd name="T16" fmla="*/ 53 w 82"/>
                <a:gd name="T17" fmla="*/ 60 h 83"/>
                <a:gd name="T18" fmla="*/ 69 w 82"/>
                <a:gd name="T19" fmla="*/ 80 h 83"/>
                <a:gd name="T20" fmla="*/ 79 w 82"/>
                <a:gd name="T21" fmla="*/ 80 h 83"/>
                <a:gd name="T22" fmla="*/ 79 w 82"/>
                <a:gd name="T23" fmla="*/ 70 h 83"/>
                <a:gd name="T24" fmla="*/ 30 w 82"/>
                <a:gd name="T25" fmla="*/ 51 h 83"/>
                <a:gd name="T26" fmla="*/ 10 w 82"/>
                <a:gd name="T27" fmla="*/ 31 h 83"/>
                <a:gd name="T28" fmla="*/ 30 w 82"/>
                <a:gd name="T29" fmla="*/ 11 h 83"/>
                <a:gd name="T30" fmla="*/ 51 w 82"/>
                <a:gd name="T31" fmla="*/ 31 h 83"/>
                <a:gd name="T32" fmla="*/ 30 w 82"/>
                <a:gd name="T3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2B7DD47A-477E-4937-89E1-3835119F7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" y="514"/>
              <a:ext cx="84" cy="89"/>
            </a:xfrm>
            <a:custGeom>
              <a:avLst/>
              <a:gdLst>
                <a:gd name="T0" fmla="*/ 61 w 68"/>
                <a:gd name="T1" fmla="*/ 0 h 73"/>
                <a:gd name="T2" fmla="*/ 6 w 68"/>
                <a:gd name="T3" fmla="*/ 0 h 73"/>
                <a:gd name="T4" fmla="*/ 0 w 68"/>
                <a:gd name="T5" fmla="*/ 7 h 73"/>
                <a:gd name="T6" fmla="*/ 0 w 68"/>
                <a:gd name="T7" fmla="*/ 66 h 73"/>
                <a:gd name="T8" fmla="*/ 6 w 68"/>
                <a:gd name="T9" fmla="*/ 73 h 73"/>
                <a:gd name="T10" fmla="*/ 61 w 68"/>
                <a:gd name="T11" fmla="*/ 73 h 73"/>
                <a:gd name="T12" fmla="*/ 68 w 68"/>
                <a:gd name="T13" fmla="*/ 66 h 73"/>
                <a:gd name="T14" fmla="*/ 68 w 68"/>
                <a:gd name="T15" fmla="*/ 7 h 73"/>
                <a:gd name="T16" fmla="*/ 61 w 68"/>
                <a:gd name="T17" fmla="*/ 0 h 73"/>
                <a:gd name="T18" fmla="*/ 59 w 68"/>
                <a:gd name="T19" fmla="*/ 64 h 73"/>
                <a:gd name="T20" fmla="*/ 9 w 68"/>
                <a:gd name="T21" fmla="*/ 64 h 73"/>
                <a:gd name="T22" fmla="*/ 9 w 68"/>
                <a:gd name="T23" fmla="*/ 9 h 73"/>
                <a:gd name="T24" fmla="*/ 59 w 68"/>
                <a:gd name="T25" fmla="*/ 9 h 73"/>
                <a:gd name="T26" fmla="*/ 59 w 68"/>
                <a:gd name="T27" fmla="*/ 64 h 73"/>
                <a:gd name="T28" fmla="*/ 18 w 68"/>
                <a:gd name="T29" fmla="*/ 32 h 73"/>
                <a:gd name="T30" fmla="*/ 50 w 68"/>
                <a:gd name="T31" fmla="*/ 32 h 73"/>
                <a:gd name="T32" fmla="*/ 50 w 68"/>
                <a:gd name="T33" fmla="*/ 36 h 73"/>
                <a:gd name="T34" fmla="*/ 18 w 68"/>
                <a:gd name="T35" fmla="*/ 36 h 73"/>
                <a:gd name="T36" fmla="*/ 18 w 68"/>
                <a:gd name="T37" fmla="*/ 32 h 73"/>
                <a:gd name="T38" fmla="*/ 18 w 68"/>
                <a:gd name="T39" fmla="*/ 41 h 73"/>
                <a:gd name="T40" fmla="*/ 50 w 68"/>
                <a:gd name="T41" fmla="*/ 41 h 73"/>
                <a:gd name="T42" fmla="*/ 50 w 68"/>
                <a:gd name="T43" fmla="*/ 45 h 73"/>
                <a:gd name="T44" fmla="*/ 18 w 68"/>
                <a:gd name="T45" fmla="*/ 45 h 73"/>
                <a:gd name="T46" fmla="*/ 18 w 68"/>
                <a:gd name="T47" fmla="*/ 41 h 73"/>
                <a:gd name="T48" fmla="*/ 18 w 68"/>
                <a:gd name="T49" fmla="*/ 50 h 73"/>
                <a:gd name="T50" fmla="*/ 50 w 68"/>
                <a:gd name="T51" fmla="*/ 50 h 73"/>
                <a:gd name="T52" fmla="*/ 50 w 68"/>
                <a:gd name="T53" fmla="*/ 54 h 73"/>
                <a:gd name="T54" fmla="*/ 18 w 68"/>
                <a:gd name="T55" fmla="*/ 54 h 73"/>
                <a:gd name="T56" fmla="*/ 18 w 68"/>
                <a:gd name="T57" fmla="*/ 50 h 73"/>
                <a:gd name="T58" fmla="*/ 18 w 68"/>
                <a:gd name="T59" fmla="*/ 23 h 73"/>
                <a:gd name="T60" fmla="*/ 50 w 68"/>
                <a:gd name="T61" fmla="*/ 23 h 73"/>
                <a:gd name="T62" fmla="*/ 50 w 68"/>
                <a:gd name="T63" fmla="*/ 27 h 73"/>
                <a:gd name="T64" fmla="*/ 18 w 68"/>
                <a:gd name="T65" fmla="*/ 27 h 73"/>
                <a:gd name="T66" fmla="*/ 18 w 68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73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9D7054D-4E1A-4F2D-9CA5-E566FE586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8" y="80"/>
              <a:ext cx="67" cy="66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43 w 54"/>
                <a:gd name="T11" fmla="*/ 24 h 54"/>
                <a:gd name="T12" fmla="*/ 28 w 54"/>
                <a:gd name="T13" fmla="*/ 44 h 54"/>
                <a:gd name="T14" fmla="*/ 21 w 54"/>
                <a:gd name="T15" fmla="*/ 41 h 54"/>
                <a:gd name="T16" fmla="*/ 16 w 54"/>
                <a:gd name="T17" fmla="*/ 25 h 54"/>
                <a:gd name="T18" fmla="*/ 12 w 54"/>
                <a:gd name="T19" fmla="*/ 26 h 54"/>
                <a:gd name="T20" fmla="*/ 11 w 54"/>
                <a:gd name="T21" fmla="*/ 24 h 54"/>
                <a:gd name="T22" fmla="*/ 20 w 54"/>
                <a:gd name="T23" fmla="*/ 17 h 54"/>
                <a:gd name="T24" fmla="*/ 26 w 54"/>
                <a:gd name="T25" fmla="*/ 28 h 54"/>
                <a:gd name="T26" fmla="*/ 28 w 54"/>
                <a:gd name="T27" fmla="*/ 35 h 54"/>
                <a:gd name="T28" fmla="*/ 33 w 54"/>
                <a:gd name="T29" fmla="*/ 29 h 54"/>
                <a:gd name="T30" fmla="*/ 29 w 54"/>
                <a:gd name="T31" fmla="*/ 24 h 54"/>
                <a:gd name="T32" fmla="*/ 43 w 54"/>
                <a:gd name="T3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3BCA2098-9484-4C71-9160-4D9C2450D409}"/>
              </a:ext>
            </a:extLst>
          </p:cNvPr>
          <p:cNvSpPr txBox="1"/>
          <p:nvPr userDrawn="1"/>
        </p:nvSpPr>
        <p:spPr>
          <a:xfrm>
            <a:off x="3631058" y="2599800"/>
            <a:ext cx="4899097" cy="1241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300">
                <a:solidFill>
                  <a:srgbClr val="009A4E"/>
                </a:solidFill>
                <a:latin typeface="Lato Black"/>
                <a:cs typeface="Lato Black"/>
              </a:rPr>
              <a:t>SEDIDCO</a:t>
            </a:r>
            <a:endParaRPr lang="en-US" sz="83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E97E7C-E46C-4458-B149-EC26E29B93C4}"/>
              </a:ext>
            </a:extLst>
          </p:cNvPr>
          <p:cNvSpPr txBox="1"/>
          <p:nvPr userDrawn="1"/>
        </p:nvSpPr>
        <p:spPr>
          <a:xfrm>
            <a:off x="2773873" y="3723371"/>
            <a:ext cx="666567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latin typeface="Lato Light"/>
                <a:cs typeface="Lato Light"/>
              </a:rPr>
              <a:t>CÔNG TY CỔ PHẦN ĐẦU T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 VÀ PHÁT TRIỂN GIÁO DỤC PH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ƠNG NAM</a:t>
            </a:r>
            <a:endParaRPr lang="en-US" sz="1600" dirty="0">
              <a:latin typeface="Lato Light"/>
              <a:cs typeface="Lato Light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0C57034-40A2-4E21-965F-C85E6D59ABD7}"/>
              </a:ext>
            </a:extLst>
          </p:cNvPr>
          <p:cNvCxnSpPr/>
          <p:nvPr userDrawn="1"/>
        </p:nvCxnSpPr>
        <p:spPr>
          <a:xfrm>
            <a:off x="5424751" y="4238360"/>
            <a:ext cx="1339325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6F6C491-FFB7-4DB1-970E-AB5F3988B272}"/>
              </a:ext>
            </a:extLst>
          </p:cNvPr>
          <p:cNvCxnSpPr/>
          <p:nvPr userDrawn="1"/>
        </p:nvCxnSpPr>
        <p:spPr>
          <a:xfrm>
            <a:off x="3782555" y="2457423"/>
            <a:ext cx="4623715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Subtitle 2">
            <a:extLst>
              <a:ext uri="{FF2B5EF4-FFF2-40B4-BE49-F238E27FC236}">
                <a16:creationId xmlns:a16="http://schemas.microsoft.com/office/drawing/2014/main" id="{51D2EAF4-CD2D-40B2-A53B-6B48B040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14" y="4570562"/>
            <a:ext cx="10377281" cy="4689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09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6784407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6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FEF08-B82A-445C-BCCF-E0871F947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D9903-5E8B-435E-9CF3-2A9385336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9F465-3C2A-4DB1-A5AD-E9BCDC43B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F15-42F5-438E-9504-D09284964C4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62C23-B254-4AAD-BAC2-6FF93D30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5BBCD-3E07-4041-9C94-C6A38DB6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6EF-9CB1-4EBB-BE55-75BE3CD0D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3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DF85-9FF8-4C74-A6DD-8E1B6C26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CDC5B-1611-41A8-AFD8-15A89A73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A7153-7A7D-4B6A-BB6E-D72E905F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F15-42F5-438E-9504-D09284964C4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B1926-E284-4412-9982-C3D18F82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EF0A6-6837-41EF-8F06-708B363E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6EF-9CB1-4EBB-BE55-75BE3CD0D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0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66EF6-211A-4817-B9BE-BC73BFC5E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83323-E148-4537-A86A-EC642A706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3DFE7-93BF-4382-B9D8-83458AD5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F15-42F5-438E-9504-D09284964C4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714C7-1122-4E7F-B212-699A3A35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73C96-804E-405B-8F74-096626030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6EF-9CB1-4EBB-BE55-75BE3CD0D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2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CD2E5-0F53-4453-82F3-E0C2ADA6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7CEE-A054-4A40-9653-95287E330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50658-3B6E-421B-A9C3-F70231AD9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4B19D-FB8B-44E7-8CCC-E78F95AE0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F15-42F5-438E-9504-D09284964C4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0416B-6ADF-46D2-ACE6-7F88F6D9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20E3B-D0C1-4231-B43F-BCD8DFD53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6EF-9CB1-4EBB-BE55-75BE3CD0D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8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73571-E9CC-46DA-A1B5-53794E6F9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77B31-71BB-4051-9598-F95A13072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B433E-0E6F-432A-8C41-0D18B41F0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60AB3A-C316-4D81-A1EB-C052E8F1B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499A8D-F591-4096-8C32-8EE335C7C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38B213-FD63-4D9C-AD15-11D5E2CB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F15-42F5-438E-9504-D09284964C4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37B483-F343-4602-A5B7-E74C4077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A42340-2483-4DE4-BD2D-4B2D3AE7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6EF-9CB1-4EBB-BE55-75BE3CD0D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0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AA66-74E9-4AD8-9FC3-6659B6786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AE95DB-C8CC-41E1-B132-3B467CF98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F15-42F5-438E-9504-D09284964C4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D2ADF8-6120-4650-AE0B-A14470E8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9482E-D7F5-4BFA-9C78-891AD52F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6EF-9CB1-4EBB-BE55-75BE3CD0D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7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D40349-82BE-46C3-BCFE-36D780DFF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F15-42F5-438E-9504-D09284964C4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09C417-5F40-4E9F-9332-C840E735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2E2D6-3A2C-4FDE-B343-9BCCABED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6EF-9CB1-4EBB-BE55-75BE3CD0D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1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65C6-A873-4FE6-93A2-F2DE4854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6B636-A7CE-4AB1-9A65-704BF6119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DF7AC-B13C-42BD-ACBB-0DD3DF536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1561B-8210-4118-A5CD-064B9FB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F15-42F5-438E-9504-D09284964C4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87A44-AA96-4CA9-AD11-D7B4D6117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6A67A-D543-4127-A308-03A4C70A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6EF-9CB1-4EBB-BE55-75BE3CD0D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7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11620D-6386-43B3-B9C7-180D1D79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4B641-B000-472E-A9BA-384A671BF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80299-B355-4BCC-B74F-74263FEED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9FF15-42F5-438E-9504-D09284964C4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22F82-3CBB-4CC9-9792-4CD7DF087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53EAF-4BE0-4F67-B074-93F231C1D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8C6EF-9CB1-4EBB-BE55-75BE3CD0D9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6B80675B-8E9E-47CF-80A4-2A930925F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917819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A4B35D-1F23-4E22-9447-B81A3BD6B547}"/>
              </a:ext>
            </a:extLst>
          </p:cNvPr>
          <p:cNvSpPr txBox="1"/>
          <p:nvPr userDrawn="1"/>
        </p:nvSpPr>
        <p:spPr>
          <a:xfrm>
            <a:off x="838200" y="6326546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40BE71F-5AD1-413F-8102-953153C9A87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3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353801" y="209865"/>
            <a:ext cx="765156" cy="715415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355" y="322871"/>
            <a:ext cx="10515600" cy="99591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05319"/>
            <a:ext cx="12192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48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194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0" indent="0" algn="l" defTabSz="9141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457098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914194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371292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828389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2514034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9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3949"/>
            <a:ext cx="12192000" cy="6056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9900" y="393700"/>
            <a:ext cx="67437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endParaRPr lang="en-US" sz="28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4600" y="3556000"/>
            <a:ext cx="53086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dirty="0" smtClean="0">
                <a:solidFill>
                  <a:srgbClr val="FFC000"/>
                </a:solidFill>
              </a:rPr>
              <a:t>ENGLISH 6</a:t>
            </a:r>
            <a:endParaRPr lang="en-US" sz="72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DF5A54B-70A4-484A-ACB4-6AFB4A81F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"/>
            <a:ext cx="12192000" cy="6848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5A33C7-CC72-4AA4-8FE7-B20A8314B449}"/>
              </a:ext>
            </a:extLst>
          </p:cNvPr>
          <p:cNvSpPr txBox="1"/>
          <p:nvPr/>
        </p:nvSpPr>
        <p:spPr>
          <a:xfrm>
            <a:off x="2927275" y="2173973"/>
            <a:ext cx="6337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effectLst/>
                <a:latin typeface="Century Schoolbook" panose="02040604050505020304" pitchFamily="18" charset="0"/>
              </a:rPr>
              <a:t>They</a:t>
            </a:r>
            <a:r>
              <a:rPr lang="en-US" sz="4000" b="1" i="1" u="sng" dirty="0">
                <a:solidFill>
                  <a:srgbClr val="C00000"/>
                </a:solidFill>
                <a:effectLst/>
                <a:latin typeface="Century Schoolbook" panose="02040604050505020304" pitchFamily="18" charset="0"/>
              </a:rPr>
              <a:t>’re dancing</a:t>
            </a:r>
            <a:r>
              <a:rPr lang="en-US" sz="4000" b="1" i="1" dirty="0">
                <a:effectLst/>
                <a:latin typeface="Century Schoolbook" panose="02040604050505020304" pitchFamily="18" charset="0"/>
              </a:rPr>
              <a:t>.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300AA4-8DAB-4901-875F-77EA8D8D7216}"/>
              </a:ext>
            </a:extLst>
          </p:cNvPr>
          <p:cNvSpPr txBox="1"/>
          <p:nvPr/>
        </p:nvSpPr>
        <p:spPr>
          <a:xfrm>
            <a:off x="1705214" y="1309360"/>
            <a:ext cx="9359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latin typeface="Century Schoolbook" panose="02040604050505020304" pitchFamily="18" charset="0"/>
              </a:rPr>
              <a:t>They</a:t>
            </a:r>
            <a:r>
              <a:rPr lang="en-US" sz="4000" b="1" i="1" u="sng" dirty="0">
                <a:solidFill>
                  <a:srgbClr val="C00000"/>
                </a:solidFill>
                <a:latin typeface="Century Schoolbook" panose="02040604050505020304" pitchFamily="18" charset="0"/>
              </a:rPr>
              <a:t>’re wearing </a:t>
            </a:r>
            <a:r>
              <a:rPr lang="en-US" sz="4000" b="1" i="1" dirty="0">
                <a:latin typeface="Century Schoolbook" panose="02040604050505020304" pitchFamily="18" charset="0"/>
              </a:rPr>
              <a:t>school uniforms.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0BBF8C-6A47-4196-AEA4-74933946B72F}"/>
              </a:ext>
            </a:extLst>
          </p:cNvPr>
          <p:cNvSpPr txBox="1"/>
          <p:nvPr/>
        </p:nvSpPr>
        <p:spPr>
          <a:xfrm>
            <a:off x="2265680" y="3075057"/>
            <a:ext cx="73456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effectLst/>
                <a:latin typeface="Century Schoolbook" panose="02040604050505020304" pitchFamily="18" charset="0"/>
              </a:rPr>
              <a:t>The boat </a:t>
            </a:r>
            <a:r>
              <a:rPr lang="en-US" sz="4000" b="1" i="1" u="sng" dirty="0">
                <a:solidFill>
                  <a:srgbClr val="C00000"/>
                </a:solidFill>
                <a:effectLst/>
                <a:latin typeface="Century Schoolbook" panose="02040604050505020304" pitchFamily="18" charset="0"/>
              </a:rPr>
              <a:t>isn’t moving</a:t>
            </a:r>
            <a:r>
              <a:rPr lang="en-US" sz="4000" b="1" i="1" dirty="0">
                <a:effectLst/>
                <a:latin typeface="Century Schoolbook" panose="02040604050505020304" pitchFamily="18" charset="0"/>
              </a:rPr>
              <a:t>.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 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45F3A-1C65-4B29-AE26-759991AC0A4D}"/>
              </a:ext>
            </a:extLst>
          </p:cNvPr>
          <p:cNvSpPr txBox="1"/>
          <p:nvPr/>
        </p:nvSpPr>
        <p:spPr>
          <a:xfrm>
            <a:off x="943684" y="4194424"/>
            <a:ext cx="9714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"/>
              <a:tabLst>
                <a:tab pos="217805" algn="l"/>
              </a:tabLst>
            </a:pPr>
            <a:r>
              <a:rPr lang="en-US" sz="3600" b="1" dirty="0">
                <a:solidFill>
                  <a:srgbClr val="006699"/>
                </a:solidFill>
                <a:effectLst/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PRESENT CONTINUOUS TENSE</a:t>
            </a:r>
            <a:endParaRPr lang="en-US" sz="3200" b="1" dirty="0">
              <a:solidFill>
                <a:srgbClr val="006699"/>
              </a:solidFill>
              <a:effectLst/>
              <a:latin typeface="VNI-Bodon-Poster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7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3978"/>
            <a:ext cx="12192000" cy="6858000"/>
          </a:xfrm>
          <a:ln>
            <a:noFill/>
          </a:ln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5901" y="584573"/>
            <a:ext cx="11446702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4: </a:t>
            </a:r>
            <a:r>
              <a:rPr lang="en-US" sz="6600" b="1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Stencil" panose="040409050D0802020404" pitchFamily="82" charset="0"/>
                <a:ea typeface="MS Mincho" panose="02020609040205080304" pitchFamily="49" charset="-128"/>
              </a:rPr>
              <a:t>learning world</a:t>
            </a:r>
            <a:endParaRPr lang="en-US" altLang="en-US" sz="6600" b="1" dirty="0">
              <a:ln w="2857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01C749-1259-403C-B41F-5E7E641C5C6E}"/>
              </a:ext>
            </a:extLst>
          </p:cNvPr>
          <p:cNvSpPr/>
          <p:nvPr/>
        </p:nvSpPr>
        <p:spPr>
          <a:xfrm>
            <a:off x="233752" y="1789867"/>
            <a:ext cx="114467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u="sng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Lesson 3</a:t>
            </a:r>
            <a:r>
              <a:rPr lang="en-US" sz="54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: language focus – present continuous : affirmative and negative</a:t>
            </a:r>
            <a:endParaRPr lang="en-US" sz="54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2CB4E-9D1F-48A1-9AB3-14E136C41BC3}"/>
              </a:ext>
            </a:extLst>
          </p:cNvPr>
          <p:cNvSpPr txBox="1"/>
          <p:nvPr/>
        </p:nvSpPr>
        <p:spPr>
          <a:xfrm>
            <a:off x="1705684" y="394584"/>
            <a:ext cx="9714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17805" algn="l"/>
              </a:tabLst>
            </a:pPr>
            <a:r>
              <a:rPr lang="en-US" sz="3600" b="1" dirty="0">
                <a:solidFill>
                  <a:srgbClr val="FF0000"/>
                </a:solidFill>
                <a:effectLst/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PRESENT CONTINUOUS TENSE</a:t>
            </a:r>
            <a:endParaRPr lang="en-US" sz="3200" b="1" dirty="0">
              <a:solidFill>
                <a:srgbClr val="FF0000"/>
              </a:solidFill>
              <a:effectLst/>
              <a:latin typeface="VNI-Bodon-Poster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6552D-21B3-418D-9A26-AECFFCBDFD75}"/>
              </a:ext>
            </a:extLst>
          </p:cNvPr>
          <p:cNvSpPr txBox="1"/>
          <p:nvPr/>
        </p:nvSpPr>
        <p:spPr>
          <a:xfrm>
            <a:off x="269240" y="1216075"/>
            <a:ext cx="115112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We use 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Present Continuous Tense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to talk about things happening now. </a:t>
            </a:r>
            <a:endParaRPr lang="en-US" sz="3200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8B76C84B-9509-453D-AE69-D7DA14706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431220"/>
            <a:ext cx="7548880" cy="8809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S + 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am / is / are </a:t>
            </a:r>
            <a:r>
              <a:rPr lang="en-US" sz="32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+ </a:t>
            </a:r>
            <a:r>
              <a:rPr lang="en-US" sz="3200" b="1" dirty="0">
                <a:solidFill>
                  <a:srgbClr val="FF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V</a:t>
            </a:r>
            <a:r>
              <a:rPr lang="en-US" sz="3200" b="1" baseline="-25000" dirty="0">
                <a:solidFill>
                  <a:srgbClr val="FF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ing</a:t>
            </a:r>
            <a:r>
              <a:rPr lang="en-US" sz="32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 + 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A71BF-4FF4-41E6-A6C1-0BE499932A3D}"/>
              </a:ext>
            </a:extLst>
          </p:cNvPr>
          <p:cNvSpPr txBox="1"/>
          <p:nvPr/>
        </p:nvSpPr>
        <p:spPr>
          <a:xfrm>
            <a:off x="169288" y="2468453"/>
            <a:ext cx="134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VNI-Bodon-Poster" pitchFamily="2" charset="0"/>
                <a:cs typeface="Times New Roman" panose="02020603050405020304" pitchFamily="18" charset="0"/>
              </a:rPr>
              <a:t>( + ) 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A42D43-FF52-4096-BA4F-B1E87BE20D81}"/>
              </a:ext>
            </a:extLst>
          </p:cNvPr>
          <p:cNvSpPr txBox="1"/>
          <p:nvPr/>
        </p:nvSpPr>
        <p:spPr>
          <a:xfrm>
            <a:off x="436880" y="3545842"/>
            <a:ext cx="6096000" cy="65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535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Ex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They 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are watching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TV now.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32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0D10E311-0ECA-413C-9C21-9D8C26166D4D}"/>
              </a:ext>
            </a:extLst>
          </p:cNvPr>
          <p:cNvSpPr/>
          <p:nvPr/>
        </p:nvSpPr>
        <p:spPr>
          <a:xfrm rot="5400000">
            <a:off x="1999871" y="3696595"/>
            <a:ext cx="253866" cy="1232791"/>
          </a:xfrm>
          <a:prstGeom prst="rightBrace">
            <a:avLst>
              <a:gd name="adj1" fmla="val 25000"/>
              <a:gd name="adj2" fmla="val 516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E759F-4CFC-4C14-9A3E-65F49D52A035}"/>
              </a:ext>
            </a:extLst>
          </p:cNvPr>
          <p:cNvSpPr txBox="1"/>
          <p:nvPr/>
        </p:nvSpPr>
        <p:spPr>
          <a:xfrm>
            <a:off x="960652" y="4464317"/>
            <a:ext cx="2638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(= They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’re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21A7D5-E1EC-46EB-BE4E-E602DCA1F9DB}"/>
              </a:ext>
            </a:extLst>
          </p:cNvPr>
          <p:cNvSpPr txBox="1"/>
          <p:nvPr/>
        </p:nvSpPr>
        <p:spPr>
          <a:xfrm>
            <a:off x="1145853" y="5195343"/>
            <a:ext cx="5022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 doing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homework. 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957DDB61-E952-44DA-AEFB-0CD9B14988CC}"/>
              </a:ext>
            </a:extLst>
          </p:cNvPr>
          <p:cNvSpPr/>
          <p:nvPr/>
        </p:nvSpPr>
        <p:spPr>
          <a:xfrm rot="5400000">
            <a:off x="1495210" y="5540861"/>
            <a:ext cx="91440" cy="633985"/>
          </a:xfrm>
          <a:prstGeom prst="rightBrace">
            <a:avLst>
              <a:gd name="adj1" fmla="val 57284"/>
              <a:gd name="adj2" fmla="val 5136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F19923-B1C4-4AA7-92E8-974C5D951016}"/>
              </a:ext>
            </a:extLst>
          </p:cNvPr>
          <p:cNvSpPr txBox="1"/>
          <p:nvPr/>
        </p:nvSpPr>
        <p:spPr>
          <a:xfrm>
            <a:off x="846712" y="5979935"/>
            <a:ext cx="2638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(= I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’m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86349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/>
      <p:bldP spid="11" grpId="0" animBg="1"/>
      <p:bldP spid="12" grpId="0"/>
      <p:bldP spid="13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C7F2FED4-D792-4538-B0C2-77238835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684" y="561358"/>
            <a:ext cx="7969970" cy="7314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S + 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am / is / are </a:t>
            </a:r>
            <a:r>
              <a:rPr lang="en-US" sz="32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+ </a:t>
            </a:r>
            <a:r>
              <a:rPr lang="en-US" sz="3200" b="1" dirty="0">
                <a:solidFill>
                  <a:srgbClr val="0033CC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NOT</a:t>
            </a:r>
            <a:r>
              <a:rPr lang="en-US" sz="32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 + </a:t>
            </a:r>
            <a:r>
              <a:rPr lang="en-US" sz="3200" b="1" dirty="0">
                <a:solidFill>
                  <a:srgbClr val="FF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V</a:t>
            </a:r>
            <a:r>
              <a:rPr lang="en-US" sz="3200" b="1" baseline="-25000" dirty="0">
                <a:solidFill>
                  <a:srgbClr val="FF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ing</a:t>
            </a:r>
            <a:r>
              <a:rPr lang="en-US" sz="32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 + 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642CA3-5FCE-493F-B76F-D9BBD64DE76E}"/>
              </a:ext>
            </a:extLst>
          </p:cNvPr>
          <p:cNvSpPr txBox="1"/>
          <p:nvPr/>
        </p:nvSpPr>
        <p:spPr>
          <a:xfrm>
            <a:off x="473724" y="696266"/>
            <a:ext cx="149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VNI-Bodon-Poster" pitchFamily="2" charset="0"/>
                <a:cs typeface="Times New Roman" panose="02020603050405020304" pitchFamily="18" charset="0"/>
              </a:rPr>
              <a:t>( - ) 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001B3-4404-4B98-9CDF-2EACFC13CDC7}"/>
              </a:ext>
            </a:extLst>
          </p:cNvPr>
          <p:cNvSpPr txBox="1"/>
          <p:nvPr/>
        </p:nvSpPr>
        <p:spPr>
          <a:xfrm>
            <a:off x="473724" y="1838213"/>
            <a:ext cx="10136527" cy="65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535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Ex: I 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am not listening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to music at the moment.</a:t>
            </a:r>
            <a:endParaRPr lang="en-US" sz="32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FA1896D2-7AB9-4BA2-904E-6949E578B9E3}"/>
              </a:ext>
            </a:extLst>
          </p:cNvPr>
          <p:cNvSpPr/>
          <p:nvPr/>
        </p:nvSpPr>
        <p:spPr>
          <a:xfrm rot="5400000">
            <a:off x="2024075" y="1912338"/>
            <a:ext cx="178712" cy="1344670"/>
          </a:xfrm>
          <a:prstGeom prst="rightBrace">
            <a:avLst>
              <a:gd name="adj1" fmla="val 57284"/>
              <a:gd name="adj2" fmla="val 5136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B09AE-4F9E-42B7-AD28-DC86DB80DD11}"/>
              </a:ext>
            </a:extLst>
          </p:cNvPr>
          <p:cNvSpPr txBox="1"/>
          <p:nvPr/>
        </p:nvSpPr>
        <p:spPr>
          <a:xfrm>
            <a:off x="1083817" y="2737447"/>
            <a:ext cx="2638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(= I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’m not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B9F7C-56C4-46BA-B5A0-8C765A4EED33}"/>
              </a:ext>
            </a:extLst>
          </p:cNvPr>
          <p:cNvSpPr txBox="1"/>
          <p:nvPr/>
        </p:nvSpPr>
        <p:spPr>
          <a:xfrm>
            <a:off x="473724" y="3779873"/>
            <a:ext cx="10136527" cy="65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535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Ex: He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is not studying 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English now.</a:t>
            </a:r>
            <a:endParaRPr lang="en-US" sz="32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542D1E9E-B881-493B-B423-DA985C89771F}"/>
              </a:ext>
            </a:extLst>
          </p:cNvPr>
          <p:cNvSpPr/>
          <p:nvPr/>
        </p:nvSpPr>
        <p:spPr>
          <a:xfrm rot="5400000">
            <a:off x="2024075" y="3853997"/>
            <a:ext cx="178712" cy="1344670"/>
          </a:xfrm>
          <a:prstGeom prst="rightBrace">
            <a:avLst>
              <a:gd name="adj1" fmla="val 57284"/>
              <a:gd name="adj2" fmla="val 5136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292171-4F7C-47B7-85EA-BE1F6E544FF3}"/>
              </a:ext>
            </a:extLst>
          </p:cNvPr>
          <p:cNvSpPr txBox="1"/>
          <p:nvPr/>
        </p:nvSpPr>
        <p:spPr>
          <a:xfrm>
            <a:off x="960849" y="4633603"/>
            <a:ext cx="288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(= He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isn’t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5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 animBg="1"/>
      <p:bldP spid="9" grpId="0"/>
      <p:bldP spid="10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1A58D-8D6A-43FC-B0C8-6AE2D45632D8}"/>
              </a:ext>
            </a:extLst>
          </p:cNvPr>
          <p:cNvSpPr/>
          <p:nvPr/>
        </p:nvSpPr>
        <p:spPr>
          <a:xfrm>
            <a:off x="497711" y="509286"/>
            <a:ext cx="11343190" cy="600726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11C9C8-DE28-49BF-BD96-B124B94F4DA8}"/>
              </a:ext>
            </a:extLst>
          </p:cNvPr>
          <p:cNvSpPr/>
          <p:nvPr/>
        </p:nvSpPr>
        <p:spPr>
          <a:xfrm>
            <a:off x="3495838" y="152314"/>
            <a:ext cx="5358512" cy="10954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99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VNI-Fato" pitchFamily="2" charset="0"/>
              </a:rPr>
              <a:t>SPELLING RULES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88BB85-DE9F-46D2-9A8A-8DC67D64C941}"/>
              </a:ext>
            </a:extLst>
          </p:cNvPr>
          <p:cNvSpPr txBox="1"/>
          <p:nvPr/>
        </p:nvSpPr>
        <p:spPr>
          <a:xfrm>
            <a:off x="784184" y="1268823"/>
            <a:ext cx="686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Most verbs : + 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0246E1-48E0-467A-B727-E57774C653DD}"/>
              </a:ext>
            </a:extLst>
          </p:cNvPr>
          <p:cNvSpPr txBox="1"/>
          <p:nvPr/>
        </p:nvSpPr>
        <p:spPr>
          <a:xfrm>
            <a:off x="680977" y="1818492"/>
            <a:ext cx="5208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study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studying</a:t>
            </a:r>
            <a:b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eat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D4C97C-8969-4307-A7D5-6381F9E1790C}"/>
              </a:ext>
            </a:extLst>
          </p:cNvPr>
          <p:cNvSpPr txBox="1"/>
          <p:nvPr/>
        </p:nvSpPr>
        <p:spPr>
          <a:xfrm>
            <a:off x="821802" y="2884112"/>
            <a:ext cx="7558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Verbs ending in 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b="1" i="0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remove </a:t>
            </a:r>
            <a:r>
              <a:rPr lang="en-US" sz="3200" b="1" i="1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3200" b="1" i="0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3C0EB7-E5AF-48D7-8CE7-7E6660CC1FCC}"/>
              </a:ext>
            </a:extLst>
          </p:cNvPr>
          <p:cNvSpPr txBox="1"/>
          <p:nvPr/>
        </p:nvSpPr>
        <p:spPr>
          <a:xfrm>
            <a:off x="1553901" y="3343523"/>
            <a:ext cx="60940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move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moving</a:t>
            </a:r>
            <a:b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469688-17F3-4B82-B661-455FECC85B02}"/>
              </a:ext>
            </a:extLst>
          </p:cNvPr>
          <p:cNvSpPr txBox="1"/>
          <p:nvPr/>
        </p:nvSpPr>
        <p:spPr>
          <a:xfrm>
            <a:off x="680977" y="4454108"/>
            <a:ext cx="109101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Verbs ending in vowel + consonant: </a:t>
            </a:r>
            <a:r>
              <a:rPr lang="en-US" sz="32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n-US" sz="3200" b="1" i="0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final consonant + 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92AEE9-0DB7-4525-8997-FE46725F8A87}"/>
              </a:ext>
            </a:extLst>
          </p:cNvPr>
          <p:cNvSpPr txBox="1"/>
          <p:nvPr/>
        </p:nvSpPr>
        <p:spPr>
          <a:xfrm>
            <a:off x="1634925" y="5451073"/>
            <a:ext cx="80646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chat → chatting</a:t>
            </a:r>
            <a:b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 → planning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996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4B79EF-B9E4-44A2-991B-7950CAF38FFD}"/>
              </a:ext>
            </a:extLst>
          </p:cNvPr>
          <p:cNvSpPr txBox="1"/>
          <p:nvPr/>
        </p:nvSpPr>
        <p:spPr>
          <a:xfrm>
            <a:off x="0" y="0"/>
            <a:ext cx="12192000" cy="13431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6355" marR="0" algn="ctr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1.Complete </a:t>
            </a:r>
            <a:r>
              <a:rPr lang="en-US" sz="32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the examples from the text on page 50. Then choose the correct words in Rules 1–3 </a:t>
            </a:r>
            <a:endParaRPr lang="en-US" sz="3200" dirty="0">
              <a:solidFill>
                <a:srgbClr val="FF0066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5587FF-AF4B-4C46-8D7F-24358C79935E}"/>
              </a:ext>
            </a:extLst>
          </p:cNvPr>
          <p:cNvSpPr txBox="1"/>
          <p:nvPr/>
        </p:nvSpPr>
        <p:spPr>
          <a:xfrm>
            <a:off x="420065" y="1444609"/>
            <a:ext cx="11351870" cy="4373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These students _______studying.</a:t>
            </a:r>
            <a:b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The boat _________moving.</a:t>
            </a:r>
            <a:b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Her students ___________at home and _________the lessons on television.</a:t>
            </a:r>
            <a:b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 I’m __________the dancers.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6C5186-CC53-4941-ACE0-F320D99CFAB7}"/>
              </a:ext>
            </a:extLst>
          </p:cNvPr>
          <p:cNvSpPr txBox="1"/>
          <p:nvPr/>
        </p:nvSpPr>
        <p:spPr>
          <a:xfrm>
            <a:off x="4330861" y="1596516"/>
            <a:ext cx="13629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are 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12C181-BE97-47FE-8CEB-5E63A1245959}"/>
              </a:ext>
            </a:extLst>
          </p:cNvPr>
          <p:cNvSpPr txBox="1"/>
          <p:nvPr/>
        </p:nvSpPr>
        <p:spPr>
          <a:xfrm>
            <a:off x="3262615" y="2466480"/>
            <a:ext cx="19069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isn’t 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51D86F-6457-42C5-BB21-9BBF7DA43072}"/>
              </a:ext>
            </a:extLst>
          </p:cNvPr>
          <p:cNvSpPr txBox="1"/>
          <p:nvPr/>
        </p:nvSpPr>
        <p:spPr>
          <a:xfrm>
            <a:off x="3612266" y="3339557"/>
            <a:ext cx="28001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are staying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578053-9746-40E3-B232-29CC9B96BFAC}"/>
              </a:ext>
            </a:extLst>
          </p:cNvPr>
          <p:cNvSpPr txBox="1"/>
          <p:nvPr/>
        </p:nvSpPr>
        <p:spPr>
          <a:xfrm>
            <a:off x="8788078" y="3351132"/>
            <a:ext cx="2369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learning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D54A63-C998-4EBA-8278-60ACDF3335C9}"/>
              </a:ext>
            </a:extLst>
          </p:cNvPr>
          <p:cNvSpPr txBox="1"/>
          <p:nvPr/>
        </p:nvSpPr>
        <p:spPr>
          <a:xfrm>
            <a:off x="2105143" y="5059448"/>
            <a:ext cx="31338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watching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438452-1B61-4248-9793-31811754DDB5}"/>
              </a:ext>
            </a:extLst>
          </p:cNvPr>
          <p:cNvSpPr/>
          <p:nvPr/>
        </p:nvSpPr>
        <p:spPr>
          <a:xfrm>
            <a:off x="1181225" y="775076"/>
            <a:ext cx="10069369" cy="496311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ules लोगो | ज्वलंत पाठ से मुक्त नाम डिजाइन उपकरण">
            <a:extLst>
              <a:ext uri="{FF2B5EF4-FFF2-40B4-BE49-F238E27FC236}">
                <a16:creationId xmlns:a16="http://schemas.microsoft.com/office/drawing/2014/main" id="{5187841B-82CC-4323-A975-BE9D4669E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22337" r="18175" b="32136"/>
          <a:stretch/>
        </p:blipFill>
        <p:spPr bwMode="auto">
          <a:xfrm rot="20366419">
            <a:off x="203845" y="251999"/>
            <a:ext cx="2839329" cy="1346270"/>
          </a:xfrm>
          <a:prstGeom prst="rect">
            <a:avLst/>
          </a:prstGeom>
          <a:noFill/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4689F5A-49B7-41B3-9A9B-15E23FDCAF52}"/>
              </a:ext>
            </a:extLst>
          </p:cNvPr>
          <p:cNvSpPr txBox="1"/>
          <p:nvPr/>
        </p:nvSpPr>
        <p:spPr>
          <a:xfrm>
            <a:off x="1380441" y="1637197"/>
            <a:ext cx="10321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The present continuous talks about things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2310E6-DF35-41B3-820B-0D9D7620B07B}"/>
              </a:ext>
            </a:extLst>
          </p:cNvPr>
          <p:cNvSpPr txBox="1"/>
          <p:nvPr/>
        </p:nvSpPr>
        <p:spPr>
          <a:xfrm>
            <a:off x="4760091" y="2241359"/>
            <a:ext cx="6094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a routine.</a:t>
            </a:r>
            <a:endParaRPr lang="en-US" sz="3600" b="1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B97B6B-EC62-431B-BDE6-F700A789A24D}"/>
              </a:ext>
            </a:extLst>
          </p:cNvPr>
          <p:cNvSpPr txBox="1"/>
          <p:nvPr/>
        </p:nvSpPr>
        <p:spPr>
          <a:xfrm>
            <a:off x="1682189" y="2225279"/>
            <a:ext cx="3341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happening now</a:t>
            </a:r>
            <a:endParaRPr lang="en-US" sz="3600" b="1" i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12D331-6D9B-4711-8EB8-A23938AD84E5}"/>
              </a:ext>
            </a:extLst>
          </p:cNvPr>
          <p:cNvSpPr txBox="1"/>
          <p:nvPr/>
        </p:nvSpPr>
        <p:spPr>
          <a:xfrm>
            <a:off x="1380441" y="3091964"/>
            <a:ext cx="10069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We form the present continuous with the verb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D7C621-A115-44CF-B743-8D47AFCF6B4D}"/>
              </a:ext>
            </a:extLst>
          </p:cNvPr>
          <p:cNvSpPr txBox="1"/>
          <p:nvPr/>
        </p:nvSpPr>
        <p:spPr>
          <a:xfrm>
            <a:off x="1380441" y="4619763"/>
            <a:ext cx="3052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We add</a:t>
            </a:r>
            <a:endParaRPr lang="en-US" sz="3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2DEBF8-B804-4703-A587-0D8626CBA55F}"/>
              </a:ext>
            </a:extLst>
          </p:cNvPr>
          <p:cNvSpPr txBox="1"/>
          <p:nvPr/>
        </p:nvSpPr>
        <p:spPr>
          <a:xfrm>
            <a:off x="2313144" y="3699200"/>
            <a:ext cx="25340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do.</a:t>
            </a:r>
            <a:endParaRPr lang="en-US" sz="3600" i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0A42361-5B3D-4B3D-9BCF-CD38E80B59D3}"/>
              </a:ext>
            </a:extLst>
          </p:cNvPr>
          <p:cNvSpPr txBox="1"/>
          <p:nvPr/>
        </p:nvSpPr>
        <p:spPr>
          <a:xfrm>
            <a:off x="1705339" y="3694281"/>
            <a:ext cx="1791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en-US" sz="3600" i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328592-AE6B-496A-BE26-19F0FDAAFEFB}"/>
              </a:ext>
            </a:extLst>
          </p:cNvPr>
          <p:cNvSpPr txBox="1"/>
          <p:nvPr/>
        </p:nvSpPr>
        <p:spPr>
          <a:xfrm>
            <a:off x="3562821" y="4629601"/>
            <a:ext cx="1514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 / </a:t>
            </a:r>
            <a:endParaRPr lang="en-US" sz="3600" i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0CEE9C1-EAA2-429F-92D1-F4611AD2DD62}"/>
              </a:ext>
            </a:extLst>
          </p:cNvPr>
          <p:cNvSpPr txBox="1"/>
          <p:nvPr/>
        </p:nvSpPr>
        <p:spPr>
          <a:xfrm>
            <a:off x="4165920" y="4646549"/>
            <a:ext cx="1860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i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C98491-EFEA-4B4D-9EE6-8FD98B7DF42E}"/>
              </a:ext>
            </a:extLst>
          </p:cNvPr>
          <p:cNvSpPr txBox="1"/>
          <p:nvPr/>
        </p:nvSpPr>
        <p:spPr>
          <a:xfrm>
            <a:off x="5282178" y="4619763"/>
            <a:ext cx="4045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main verb.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482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accel="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accel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accel="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4 0.00069 L -0.04675 -0.0023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-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5534 0.0034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41" grpId="0"/>
      <p:bldP spid="43" grpId="0"/>
      <p:bldP spid="45" grpId="0"/>
      <p:bldP spid="47" grpId="0"/>
      <p:bldP spid="47" grpId="1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B4499A-F2C1-4641-86D5-87D5E37A9BE3}"/>
              </a:ext>
            </a:extLst>
          </p:cNvPr>
          <p:cNvSpPr txBox="1"/>
          <p:nvPr/>
        </p:nvSpPr>
        <p:spPr>
          <a:xfrm>
            <a:off x="0" y="0"/>
            <a:ext cx="12191999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159385" algn="l"/>
              </a:tabLst>
            </a:pP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2.What 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are the present continuous forms of verbs 1–5? Read the Spelling Rules and match the verbs to Rules 1–3.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C1893-0C6B-46EF-A31E-451B4D99FCE0}"/>
              </a:ext>
            </a:extLst>
          </p:cNvPr>
          <p:cNvSpPr txBox="1"/>
          <p:nvPr/>
        </p:nvSpPr>
        <p:spPr>
          <a:xfrm>
            <a:off x="535330" y="1091868"/>
            <a:ext cx="6094070" cy="3017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1) wear</a:t>
            </a:r>
            <a:br>
              <a:rPr lang="en-US" sz="4400" b="1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2) have</a:t>
            </a:r>
            <a:br>
              <a:rPr lang="en-US" sz="4400" b="1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3) do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E5164-4411-4069-9A60-E6D2F4F362E7}"/>
              </a:ext>
            </a:extLst>
          </p:cNvPr>
          <p:cNvSpPr txBox="1"/>
          <p:nvPr/>
        </p:nvSpPr>
        <p:spPr>
          <a:xfrm>
            <a:off x="535330" y="4109554"/>
            <a:ext cx="6094070" cy="200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4) dance</a:t>
            </a:r>
            <a:br>
              <a:rPr lang="en-US" sz="4400" b="1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5) sit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394D6-610D-4D07-9245-6E13CD626811}"/>
              </a:ext>
            </a:extLst>
          </p:cNvPr>
          <p:cNvSpPr txBox="1"/>
          <p:nvPr/>
        </p:nvSpPr>
        <p:spPr>
          <a:xfrm>
            <a:off x="5663877" y="1409726"/>
            <a:ext cx="2222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Book Antiqua" panose="02040602050305030304" pitchFamily="18" charset="0"/>
              </a:rPr>
              <a:t>wear</a:t>
            </a:r>
            <a:r>
              <a:rPr lang="en-US" sz="4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ing</a:t>
            </a:r>
            <a:r>
              <a:rPr lang="en-US" sz="4400" b="1" i="1" dirty="0">
                <a:latin typeface="Book Antiqua" panose="02040602050305030304" pitchFamily="18" charset="0"/>
              </a:rPr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34D89C-9B05-45F9-802B-2A10F3A4676A}"/>
              </a:ext>
            </a:extLst>
          </p:cNvPr>
          <p:cNvCxnSpPr/>
          <p:nvPr/>
        </p:nvCxnSpPr>
        <p:spPr>
          <a:xfrm>
            <a:off x="3078869" y="1840375"/>
            <a:ext cx="233808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907319-1E96-4877-842B-34790090463A}"/>
              </a:ext>
            </a:extLst>
          </p:cNvPr>
          <p:cNvCxnSpPr/>
          <p:nvPr/>
        </p:nvCxnSpPr>
        <p:spPr>
          <a:xfrm>
            <a:off x="3125169" y="3879448"/>
            <a:ext cx="233808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777733-0B3F-4A96-8B1A-6CBD8E6787A9}"/>
              </a:ext>
            </a:extLst>
          </p:cNvPr>
          <p:cNvCxnSpPr/>
          <p:nvPr/>
        </p:nvCxnSpPr>
        <p:spPr>
          <a:xfrm>
            <a:off x="3102019" y="2839656"/>
            <a:ext cx="233808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E3F16E5-A7A2-4090-94E3-1D2075E76EAB}"/>
              </a:ext>
            </a:extLst>
          </p:cNvPr>
          <p:cNvCxnSpPr/>
          <p:nvPr/>
        </p:nvCxnSpPr>
        <p:spPr>
          <a:xfrm>
            <a:off x="3157960" y="4855580"/>
            <a:ext cx="233808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5C169C-1E9D-40F9-83C1-FD30D1787013}"/>
              </a:ext>
            </a:extLst>
          </p:cNvPr>
          <p:cNvCxnSpPr/>
          <p:nvPr/>
        </p:nvCxnSpPr>
        <p:spPr>
          <a:xfrm>
            <a:off x="3113590" y="5910805"/>
            <a:ext cx="233808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5C9761E-38B7-4C77-AD7B-E0B3E270AEFA}"/>
              </a:ext>
            </a:extLst>
          </p:cNvPr>
          <p:cNvSpPr txBox="1"/>
          <p:nvPr/>
        </p:nvSpPr>
        <p:spPr>
          <a:xfrm>
            <a:off x="5591534" y="2366955"/>
            <a:ext cx="2222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Book Antiqua" panose="02040602050305030304" pitchFamily="18" charset="0"/>
              </a:rPr>
              <a:t>hav</a:t>
            </a:r>
            <a:r>
              <a:rPr lang="en-US" sz="4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ing</a:t>
            </a:r>
            <a:r>
              <a:rPr lang="en-US" sz="4400" b="1" i="1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720FF2-1B26-4679-ACFB-C1F9EB112FCA}"/>
              </a:ext>
            </a:extLst>
          </p:cNvPr>
          <p:cNvSpPr txBox="1"/>
          <p:nvPr/>
        </p:nvSpPr>
        <p:spPr>
          <a:xfrm>
            <a:off x="5617577" y="3377556"/>
            <a:ext cx="2222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Book Antiqua" panose="02040602050305030304" pitchFamily="18" charset="0"/>
              </a:rPr>
              <a:t>do</a:t>
            </a:r>
            <a:r>
              <a:rPr lang="en-US" sz="4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ing</a:t>
            </a:r>
            <a:r>
              <a:rPr lang="en-US" sz="4400" b="1" i="1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274D9B-9C17-432A-B647-F2AC55AD0A47}"/>
              </a:ext>
            </a:extLst>
          </p:cNvPr>
          <p:cNvSpPr txBox="1"/>
          <p:nvPr/>
        </p:nvSpPr>
        <p:spPr>
          <a:xfrm>
            <a:off x="5697635" y="4362141"/>
            <a:ext cx="2222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Book Antiqua" panose="02040602050305030304" pitchFamily="18" charset="0"/>
              </a:rPr>
              <a:t>danc</a:t>
            </a:r>
            <a:r>
              <a:rPr lang="en-US" sz="4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ing</a:t>
            </a:r>
            <a:r>
              <a:rPr lang="en-US" sz="4400" b="1" i="1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6B08F-E3D7-497B-84AE-044003B07BB4}"/>
              </a:ext>
            </a:extLst>
          </p:cNvPr>
          <p:cNvSpPr txBox="1"/>
          <p:nvPr/>
        </p:nvSpPr>
        <p:spPr>
          <a:xfrm>
            <a:off x="5807597" y="5372742"/>
            <a:ext cx="2222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Book Antiqua" panose="02040602050305030304" pitchFamily="18" charset="0"/>
              </a:rPr>
              <a:t>sit</a:t>
            </a:r>
            <a:r>
              <a:rPr lang="en-US" sz="4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ting</a:t>
            </a:r>
            <a:r>
              <a:rPr lang="en-US" sz="4400" b="1" i="1" dirty="0">
                <a:latin typeface="Book Antiqua" panose="02040602050305030304" pitchFamily="18" charset="0"/>
              </a:rPr>
              <a:t>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4CDC067-0443-480B-A09E-FFA883767584}"/>
              </a:ext>
            </a:extLst>
          </p:cNvPr>
          <p:cNvGrpSpPr/>
          <p:nvPr/>
        </p:nvGrpSpPr>
        <p:grpSpPr>
          <a:xfrm>
            <a:off x="8092632" y="1531557"/>
            <a:ext cx="3722223" cy="707886"/>
            <a:chOff x="8092632" y="1531557"/>
            <a:chExt cx="3722223" cy="707886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A4AB4BB-B102-4019-A0DB-83C178A8C492}"/>
                </a:ext>
              </a:extLst>
            </p:cNvPr>
            <p:cNvCxnSpPr>
              <a:cxnSpLocks/>
            </p:cNvCxnSpPr>
            <p:nvPr/>
          </p:nvCxnSpPr>
          <p:spPr>
            <a:xfrm>
              <a:off x="8092632" y="1908650"/>
              <a:ext cx="113238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BB622C-D47C-4770-B6A9-D5208A05EB9A}"/>
                </a:ext>
              </a:extLst>
            </p:cNvPr>
            <p:cNvSpPr txBox="1"/>
            <p:nvPr/>
          </p:nvSpPr>
          <p:spPr>
            <a:xfrm>
              <a:off x="9431435" y="1531557"/>
              <a:ext cx="23834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(rule 1)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34F38D-413C-4743-BAC7-643F8E664705}"/>
              </a:ext>
            </a:extLst>
          </p:cNvPr>
          <p:cNvGrpSpPr/>
          <p:nvPr/>
        </p:nvGrpSpPr>
        <p:grpSpPr>
          <a:xfrm>
            <a:off x="8038616" y="2517094"/>
            <a:ext cx="3776239" cy="707886"/>
            <a:chOff x="8038616" y="2517094"/>
            <a:chExt cx="3776239" cy="707886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3B77436-665C-4249-A8A5-05207B51BC96}"/>
                </a:ext>
              </a:extLst>
            </p:cNvPr>
            <p:cNvCxnSpPr>
              <a:cxnSpLocks/>
            </p:cNvCxnSpPr>
            <p:nvPr/>
          </p:nvCxnSpPr>
          <p:spPr>
            <a:xfrm>
              <a:off x="8038616" y="2939312"/>
              <a:ext cx="113238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DC5AF4-E1AC-498B-B47B-9E4729A24CBB}"/>
                </a:ext>
              </a:extLst>
            </p:cNvPr>
            <p:cNvSpPr txBox="1"/>
            <p:nvPr/>
          </p:nvSpPr>
          <p:spPr>
            <a:xfrm>
              <a:off x="9431435" y="2517094"/>
              <a:ext cx="23834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(rule 2)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CCF1B63-924F-494C-8175-1A9B24311D18}"/>
              </a:ext>
            </a:extLst>
          </p:cNvPr>
          <p:cNvGrpSpPr/>
          <p:nvPr/>
        </p:nvGrpSpPr>
        <p:grpSpPr>
          <a:xfrm>
            <a:off x="8038616" y="3413784"/>
            <a:ext cx="3753089" cy="707886"/>
            <a:chOff x="8038616" y="3413784"/>
            <a:chExt cx="3753089" cy="707886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E3F94CF-972A-4789-A841-2A852D3D99F6}"/>
                </a:ext>
              </a:extLst>
            </p:cNvPr>
            <p:cNvCxnSpPr>
              <a:cxnSpLocks/>
            </p:cNvCxnSpPr>
            <p:nvPr/>
          </p:nvCxnSpPr>
          <p:spPr>
            <a:xfrm>
              <a:off x="8038616" y="3834851"/>
              <a:ext cx="113238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B9983F-D87B-40F7-B4C7-E24E9EB1AB86}"/>
                </a:ext>
              </a:extLst>
            </p:cNvPr>
            <p:cNvSpPr txBox="1"/>
            <p:nvPr/>
          </p:nvSpPr>
          <p:spPr>
            <a:xfrm>
              <a:off x="9408285" y="3413784"/>
              <a:ext cx="23834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(rule 1)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533B80-EEB6-42E5-A2D5-C8B8ADE16C28}"/>
              </a:ext>
            </a:extLst>
          </p:cNvPr>
          <p:cNvGrpSpPr/>
          <p:nvPr/>
        </p:nvGrpSpPr>
        <p:grpSpPr>
          <a:xfrm>
            <a:off x="8038616" y="4480454"/>
            <a:ext cx="3753089" cy="707886"/>
            <a:chOff x="8038616" y="4480454"/>
            <a:chExt cx="3753089" cy="707886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93CC8EF-F81B-49B0-A7DF-73566CD0C54D}"/>
                </a:ext>
              </a:extLst>
            </p:cNvPr>
            <p:cNvCxnSpPr>
              <a:cxnSpLocks/>
            </p:cNvCxnSpPr>
            <p:nvPr/>
          </p:nvCxnSpPr>
          <p:spPr>
            <a:xfrm>
              <a:off x="8038616" y="4842847"/>
              <a:ext cx="113238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DB5042-47C7-4AF6-AE34-793B28BAD44B}"/>
                </a:ext>
              </a:extLst>
            </p:cNvPr>
            <p:cNvSpPr txBox="1"/>
            <p:nvPr/>
          </p:nvSpPr>
          <p:spPr>
            <a:xfrm>
              <a:off x="9408285" y="4480454"/>
              <a:ext cx="23834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(rule 2)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BC19E62-3B73-4F2A-95D7-D14F6FD5C546}"/>
              </a:ext>
            </a:extLst>
          </p:cNvPr>
          <p:cNvGrpSpPr/>
          <p:nvPr/>
        </p:nvGrpSpPr>
        <p:grpSpPr>
          <a:xfrm>
            <a:off x="8029936" y="5473568"/>
            <a:ext cx="3784919" cy="707886"/>
            <a:chOff x="8029936" y="5473568"/>
            <a:chExt cx="3784919" cy="707886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0A71838-9D06-4168-8440-6A77CCB644F7}"/>
                </a:ext>
              </a:extLst>
            </p:cNvPr>
            <p:cNvCxnSpPr>
              <a:cxnSpLocks/>
            </p:cNvCxnSpPr>
            <p:nvPr/>
          </p:nvCxnSpPr>
          <p:spPr>
            <a:xfrm>
              <a:off x="8029936" y="5935301"/>
              <a:ext cx="113238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1B6FDF3-88B1-4B94-A416-17D801A8D37F}"/>
                </a:ext>
              </a:extLst>
            </p:cNvPr>
            <p:cNvSpPr txBox="1"/>
            <p:nvPr/>
          </p:nvSpPr>
          <p:spPr>
            <a:xfrm>
              <a:off x="9431435" y="5473568"/>
              <a:ext cx="23834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(rule 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768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EFCB87-ED48-436E-8C79-03EFB7B7ED66}"/>
              </a:ext>
            </a:extLst>
          </p:cNvPr>
          <p:cNvSpPr txBox="1"/>
          <p:nvPr/>
        </p:nvSpPr>
        <p:spPr>
          <a:xfrm>
            <a:off x="0" y="2581154"/>
            <a:ext cx="12176569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3.Listen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to the sounds. Match the people in column A with the actions in column B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100+ Hình nền PowerPoint đẹp nhất - Hedieuhanh.Com">
            <a:extLst>
              <a:ext uri="{FF2B5EF4-FFF2-40B4-BE49-F238E27FC236}">
                <a16:creationId xmlns:a16="http://schemas.microsoft.com/office/drawing/2014/main" id="{7957F2AE-5762-4E94-A711-40BA5FFF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C92298-548C-4ECF-877E-056AC9B3D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727618"/>
              </p:ext>
            </p:extLst>
          </p:nvPr>
        </p:nvGraphicFramePr>
        <p:xfrm>
          <a:off x="1544320" y="710352"/>
          <a:ext cx="10495280" cy="565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7640">
                  <a:extLst>
                    <a:ext uri="{9D8B030D-6E8A-4147-A177-3AD203B41FA5}">
                      <a16:colId xmlns:a16="http://schemas.microsoft.com/office/drawing/2014/main" val="2643480364"/>
                    </a:ext>
                  </a:extLst>
                </a:gridCol>
                <a:gridCol w="5247640">
                  <a:extLst>
                    <a:ext uri="{9D8B030D-6E8A-4147-A177-3AD203B41FA5}">
                      <a16:colId xmlns:a16="http://schemas.microsoft.com/office/drawing/2014/main" val="1784114671"/>
                    </a:ext>
                  </a:extLst>
                </a:gridCol>
              </a:tblGrid>
              <a:tr h="906216">
                <a:tc>
                  <a:txBody>
                    <a:bodyPr/>
                    <a:lstStyle/>
                    <a:p>
                      <a:r>
                        <a:rPr lang="en-US" sz="34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1) A young child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(watch) TV.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009253"/>
                  </a:ext>
                </a:extLst>
              </a:tr>
              <a:tr h="906216">
                <a:tc>
                  <a:txBody>
                    <a:bodyPr/>
                    <a:lstStyle/>
                    <a:p>
                      <a:r>
                        <a:rPr lang="en-US" sz="34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2) Two women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(have) a dinner.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323708"/>
                  </a:ext>
                </a:extLst>
              </a:tr>
              <a:tr h="906216"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Two men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(run) in the park.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916269"/>
                  </a:ext>
                </a:extLst>
              </a:tr>
              <a:tr h="906216"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A girl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(speak) to his mother.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065864"/>
                  </a:ext>
                </a:extLst>
              </a:tr>
              <a:tr h="906216"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A boy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(look) for a mosquito.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70391"/>
                  </a:ext>
                </a:extLst>
              </a:tr>
              <a:tr h="906216"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 A man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f) (play) a musical instrument.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048160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556AFB-D779-483E-9E7D-C044897DEB40}"/>
              </a:ext>
            </a:extLst>
          </p:cNvPr>
          <p:cNvCxnSpPr>
            <a:cxnSpLocks/>
          </p:cNvCxnSpPr>
          <p:nvPr/>
        </p:nvCxnSpPr>
        <p:spPr>
          <a:xfrm>
            <a:off x="4718453" y="1269284"/>
            <a:ext cx="2098907" cy="264566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6488CC-CEB3-4C43-BB9C-D4A77652D5CF}"/>
              </a:ext>
            </a:extLst>
          </p:cNvPr>
          <p:cNvCxnSpPr>
            <a:cxnSpLocks/>
          </p:cNvCxnSpPr>
          <p:nvPr/>
        </p:nvCxnSpPr>
        <p:spPr>
          <a:xfrm>
            <a:off x="4360762" y="2123827"/>
            <a:ext cx="2431198" cy="93949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84AB13-3814-430C-93FC-5164DE5C1182}"/>
              </a:ext>
            </a:extLst>
          </p:cNvPr>
          <p:cNvCxnSpPr>
            <a:cxnSpLocks/>
          </p:cNvCxnSpPr>
          <p:nvPr/>
        </p:nvCxnSpPr>
        <p:spPr>
          <a:xfrm flipV="1">
            <a:off x="3617409" y="4878073"/>
            <a:ext cx="3199951" cy="106631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07A9A3-BAB1-40B8-BDA5-670D52C7319D}"/>
              </a:ext>
            </a:extLst>
          </p:cNvPr>
          <p:cNvCxnSpPr>
            <a:cxnSpLocks/>
          </p:cNvCxnSpPr>
          <p:nvPr/>
        </p:nvCxnSpPr>
        <p:spPr>
          <a:xfrm flipV="1">
            <a:off x="4109720" y="2123827"/>
            <a:ext cx="2682240" cy="93949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CA3ABE-3685-476C-9013-89B57785E9DF}"/>
              </a:ext>
            </a:extLst>
          </p:cNvPr>
          <p:cNvCxnSpPr>
            <a:cxnSpLocks/>
          </p:cNvCxnSpPr>
          <p:nvPr/>
        </p:nvCxnSpPr>
        <p:spPr>
          <a:xfrm>
            <a:off x="3391382" y="4039566"/>
            <a:ext cx="3400578" cy="16211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C4FBBD8-751F-4DEE-82BC-453859C29562}"/>
              </a:ext>
            </a:extLst>
          </p:cNvPr>
          <p:cNvCxnSpPr>
            <a:cxnSpLocks/>
          </p:cNvCxnSpPr>
          <p:nvPr/>
        </p:nvCxnSpPr>
        <p:spPr>
          <a:xfrm flipV="1">
            <a:off x="3617409" y="1341234"/>
            <a:ext cx="3199951" cy="353683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Friends Plus for Vietnam G6 SB Track 1.42">
            <a:hlinkClick r:id="" action="ppaction://media"/>
            <a:extLst>
              <a:ext uri="{FF2B5EF4-FFF2-40B4-BE49-F238E27FC236}">
                <a16:creationId xmlns:a16="http://schemas.microsoft.com/office/drawing/2014/main" id="{6F9746DC-2276-4C53-A176-8435F0BA1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944385" y="6033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946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àu Xanh Lá Cây Phim Hoạt Hình Gà Lá, Bọ, Ngữ, Nền Hình nền Vector để tải  xuống miễn phí">
            <a:extLst>
              <a:ext uri="{FF2B5EF4-FFF2-40B4-BE49-F238E27FC236}">
                <a16:creationId xmlns:a16="http://schemas.microsoft.com/office/drawing/2014/main" id="{77904990-A8E0-4631-9BC0-C77D42DAE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600"/>
            <a:ext cx="12186330" cy="68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387243-1F73-4E36-8E00-BFDF4FA105FA}"/>
              </a:ext>
            </a:extLst>
          </p:cNvPr>
          <p:cNvSpPr txBox="1"/>
          <p:nvPr/>
        </p:nvSpPr>
        <p:spPr>
          <a:xfrm>
            <a:off x="1760910" y="2419580"/>
            <a:ext cx="8438350" cy="1550809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105"/>
              </a:avLst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dirty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D6009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ritannic Bold" panose="020B0903060703020204" pitchFamily="34" charset="0"/>
                <a:cs typeface="Segoe UI Light" panose="020B0502040204020203" pitchFamily="34" charset="0"/>
              </a:rPr>
              <a:t>JUMBLED WORDS</a:t>
            </a:r>
          </a:p>
        </p:txBody>
      </p:sp>
    </p:spTree>
    <p:extLst>
      <p:ext uri="{BB962C8B-B14F-4D97-AF65-F5344CB8AC3E}">
        <p14:creationId xmlns:p14="http://schemas.microsoft.com/office/powerpoint/2010/main" val="35774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BA089C4-894D-404F-B8F8-9A17EBB74DF7}"/>
              </a:ext>
            </a:extLst>
          </p:cNvPr>
          <p:cNvSpPr txBox="1"/>
          <p:nvPr/>
        </p:nvSpPr>
        <p:spPr>
          <a:xfrm>
            <a:off x="1" y="2474893"/>
            <a:ext cx="12191999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C0000"/>
                </a:solidFill>
                <a:effectLst/>
                <a:latin typeface="Garamond" panose="02020404030301010803" pitchFamily="18" charset="0"/>
                <a:ea typeface="MS Mincho" panose="02020609040205080304" pitchFamily="49" charset="-128"/>
              </a:rPr>
              <a:t>WRITE SENTENCES USING THE PRESENT CONTINUOUS </a:t>
            </a:r>
          </a:p>
          <a:p>
            <a:pPr algn="ctr"/>
            <a:r>
              <a:rPr lang="en-US" sz="3200" b="1" dirty="0">
                <a:solidFill>
                  <a:srgbClr val="CC0000"/>
                </a:solidFill>
                <a:effectLst/>
                <a:latin typeface="Garamond" panose="02020404030301010803" pitchFamily="18" charset="0"/>
                <a:ea typeface="MS Mincho" panose="02020609040205080304" pitchFamily="49" charset="-128"/>
              </a:rPr>
              <a:t>(TASK 3/ P.51)</a:t>
            </a:r>
            <a:endParaRPr lang="en-US" sz="3200" dirty="0">
              <a:solidFill>
                <a:srgbClr val="CC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0DFC28-52DE-4268-853B-12FB2ADC5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54DF57-DCA8-4955-809B-C769DC2BA628}"/>
              </a:ext>
            </a:extLst>
          </p:cNvPr>
          <p:cNvSpPr txBox="1"/>
          <p:nvPr/>
        </p:nvSpPr>
        <p:spPr>
          <a:xfrm>
            <a:off x="651558" y="297666"/>
            <a:ext cx="9939759" cy="4707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1. A young child is speaking to his mother.</a:t>
            </a:r>
            <a:b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2. Two women are running in the park.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3. Two men are having dinner.</a:t>
            </a:r>
            <a:b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4. A girl is playing a musical instrument.</a:t>
            </a:r>
            <a:b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5. A boy is watching TV.</a:t>
            </a:r>
            <a:b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6. A man is looking for a mosquito. </a:t>
            </a:r>
          </a:p>
        </p:txBody>
      </p:sp>
    </p:spTree>
    <p:extLst>
      <p:ext uri="{BB962C8B-B14F-4D97-AF65-F5344CB8AC3E}">
        <p14:creationId xmlns:p14="http://schemas.microsoft.com/office/powerpoint/2010/main" val="309695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1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0BCED8-4156-46E2-A2BA-9EC312553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05" y="1790759"/>
            <a:ext cx="5079847" cy="4170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127FEE-8BC8-4EA1-A9D0-040478149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248" y="1790758"/>
            <a:ext cx="4878256" cy="4170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D103D8-8B16-4DBA-9AE2-EC40A43A6809}"/>
              </a:ext>
            </a:extLst>
          </p:cNvPr>
          <p:cNvSpPr txBox="1"/>
          <p:nvPr/>
        </p:nvSpPr>
        <p:spPr>
          <a:xfrm>
            <a:off x="0" y="0"/>
            <a:ext cx="1208397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MS Mincho" panose="02020609040205080304" pitchFamily="49" charset="-128"/>
              </a:rPr>
              <a:t>4.Find </a:t>
            </a:r>
            <a:r>
              <a:rPr lang="en-US" sz="2800" b="1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MS Mincho" panose="02020609040205080304" pitchFamily="49" charset="-128"/>
              </a:rPr>
              <a:t>six differences between the pictures. Write three affirmative and three negative sentences about picture B. Use the present continuous.</a:t>
            </a:r>
            <a:r>
              <a:rPr lang="en-US" sz="2400" b="1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MS Mincho" panose="02020609040205080304" pitchFamily="49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53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9516DB-4FC5-4AA1-8B3F-B11BCA6BCBEF}"/>
              </a:ext>
            </a:extLst>
          </p:cNvPr>
          <p:cNvSpPr txBox="1"/>
          <p:nvPr/>
        </p:nvSpPr>
        <p:spPr>
          <a:xfrm>
            <a:off x="720525" y="1594428"/>
            <a:ext cx="9650392" cy="4721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solidFill>
                  <a:srgbClr val="990099"/>
                </a:solidFill>
                <a:latin typeface="Book Antiqua" panose="02040602050305030304" pitchFamily="18" charset="0"/>
              </a:rPr>
              <a:t>1) The boy is sitting next to the teacher.</a:t>
            </a:r>
            <a:br>
              <a:rPr lang="en-US" sz="3400" b="1" dirty="0">
                <a:solidFill>
                  <a:srgbClr val="990099"/>
                </a:solidFill>
                <a:latin typeface="Book Antiqua" panose="02040602050305030304" pitchFamily="18" charset="0"/>
              </a:rPr>
            </a:br>
            <a:r>
              <a:rPr lang="en-US" sz="3400" b="1" dirty="0">
                <a:solidFill>
                  <a:srgbClr val="990099"/>
                </a:solidFill>
                <a:latin typeface="Book Antiqua" panose="02040602050305030304" pitchFamily="18" charset="0"/>
              </a:rPr>
              <a:t>2 The birds are flying.</a:t>
            </a:r>
            <a:br>
              <a:rPr lang="en-US" sz="3400" b="1" dirty="0">
                <a:solidFill>
                  <a:srgbClr val="990099"/>
                </a:solidFill>
                <a:latin typeface="Book Antiqua" panose="02040602050305030304" pitchFamily="18" charset="0"/>
              </a:rPr>
            </a:br>
            <a:r>
              <a:rPr lang="en-US" sz="3400" b="1" dirty="0">
                <a:solidFill>
                  <a:srgbClr val="990099"/>
                </a:solidFill>
                <a:latin typeface="Book Antiqua" panose="02040602050305030304" pitchFamily="18" charset="0"/>
              </a:rPr>
              <a:t>3 The people on the poster are dancing.</a:t>
            </a:r>
            <a:br>
              <a:rPr lang="en-US" sz="3400" b="1" dirty="0">
                <a:solidFill>
                  <a:srgbClr val="990099"/>
                </a:solidFill>
                <a:latin typeface="Book Antiqua" panose="02040602050305030304" pitchFamily="18" charset="0"/>
              </a:rPr>
            </a:br>
            <a:r>
              <a:rPr lang="en-US" sz="3400" b="1" dirty="0">
                <a:solidFill>
                  <a:srgbClr val="990099"/>
                </a:solidFill>
                <a:latin typeface="Book Antiqua" panose="02040602050305030304" pitchFamily="18" charset="0"/>
              </a:rPr>
              <a:t>4 The teacher isn’t reading.</a:t>
            </a:r>
            <a:br>
              <a:rPr lang="en-US" sz="3400" b="1" dirty="0">
                <a:solidFill>
                  <a:srgbClr val="990099"/>
                </a:solidFill>
                <a:latin typeface="Book Antiqua" panose="02040602050305030304" pitchFamily="18" charset="0"/>
              </a:rPr>
            </a:br>
            <a:r>
              <a:rPr lang="en-US" sz="3400" b="1" dirty="0">
                <a:solidFill>
                  <a:srgbClr val="990099"/>
                </a:solidFill>
                <a:latin typeface="Book Antiqua" panose="02040602050305030304" pitchFamily="18" charset="0"/>
              </a:rPr>
              <a:t>5 The girl isn’t eating.</a:t>
            </a:r>
            <a:br>
              <a:rPr lang="en-US" sz="3400" b="1" dirty="0">
                <a:solidFill>
                  <a:srgbClr val="990099"/>
                </a:solidFill>
                <a:latin typeface="Book Antiqua" panose="02040602050305030304" pitchFamily="18" charset="0"/>
              </a:rPr>
            </a:br>
            <a:r>
              <a:rPr lang="en-US" sz="3400" b="1" dirty="0">
                <a:solidFill>
                  <a:srgbClr val="990099"/>
                </a:solidFill>
                <a:latin typeface="Book Antiqua" panose="02040602050305030304" pitchFamily="18" charset="0"/>
              </a:rPr>
              <a:t>6 The students aren’t wearing uniforms.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918F1-A5F9-4460-BB98-228F2E9F5F73}"/>
              </a:ext>
            </a:extLst>
          </p:cNvPr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MS Mincho" panose="02020609040205080304" pitchFamily="49" charset="-128"/>
              </a:rPr>
              <a:t>4.Find </a:t>
            </a:r>
            <a:r>
              <a:rPr lang="en-US" sz="2800" b="1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MS Mincho" panose="02020609040205080304" pitchFamily="49" charset="-128"/>
              </a:rPr>
              <a:t>six differences between the pictures. Write three affirmative and three negative sentences about picture B. Use the present continuous.</a:t>
            </a:r>
            <a:r>
              <a:rPr lang="en-US" sz="2400" b="1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MS Mincho" panose="02020609040205080304" pitchFamily="49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1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And Girl Running Quickly Stock Vector - Illustration of cute, happy:  44759221">
            <a:extLst>
              <a:ext uri="{FF2B5EF4-FFF2-40B4-BE49-F238E27FC236}">
                <a16:creationId xmlns:a16="http://schemas.microsoft.com/office/drawing/2014/main" id="{014F3C5F-2EB6-4BC7-8895-50A2EDFB9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84" y="2604855"/>
            <a:ext cx="5719440" cy="336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3DF3A4-90CF-4357-B100-3F846C934899}"/>
              </a:ext>
            </a:extLst>
          </p:cNvPr>
          <p:cNvSpPr txBox="1"/>
          <p:nvPr/>
        </p:nvSpPr>
        <p:spPr>
          <a:xfrm>
            <a:off x="1319514" y="1145894"/>
            <a:ext cx="9877027" cy="1009264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200" dirty="0">
                <a:ln w="0"/>
                <a:solidFill>
                  <a:schemeClr val="accent1">
                    <a:lumMod val="75000"/>
                  </a:schemeClr>
                </a:solidFill>
                <a:latin typeface="Goudy Stout" panose="0202090407030B020401" pitchFamily="18" charset="0"/>
              </a:rPr>
              <a:t>WHO IS the best?</a:t>
            </a:r>
          </a:p>
        </p:txBody>
      </p:sp>
    </p:spTree>
    <p:extLst>
      <p:ext uri="{BB962C8B-B14F-4D97-AF65-F5344CB8AC3E}">
        <p14:creationId xmlns:p14="http://schemas.microsoft.com/office/powerpoint/2010/main" val="41764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Vector | Illustration of young people waving hand set">
            <a:extLst>
              <a:ext uri="{FF2B5EF4-FFF2-40B4-BE49-F238E27FC236}">
                <a16:creationId xmlns:a16="http://schemas.microsoft.com/office/drawing/2014/main" id="{633DBAAA-8693-410C-AB40-F0AA9DE5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7701" r="4443" b="6859"/>
          <a:stretch/>
        </p:blipFill>
        <p:spPr bwMode="auto">
          <a:xfrm>
            <a:off x="5443288" y="2050532"/>
            <a:ext cx="5927637" cy="406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45C824-ABB5-4658-ADB6-134A587E737A}"/>
              </a:ext>
            </a:extLst>
          </p:cNvPr>
          <p:cNvSpPr txBox="1"/>
          <p:nvPr/>
        </p:nvSpPr>
        <p:spPr>
          <a:xfrm>
            <a:off x="202515" y="111540"/>
            <a:ext cx="69766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S Mincho" panose="02020609040205080304" pitchFamily="49" charset="-128"/>
              </a:rPr>
              <a:t>Make a mini-dialogue with the situations in the box or your own ideas. </a:t>
            </a:r>
            <a:endParaRPr lang="en-US" sz="4000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85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75BD52-2DEE-4F7D-A497-53E7FBD58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87E29B-E234-4F6E-A47E-09D3E990B731}"/>
              </a:ext>
            </a:extLst>
          </p:cNvPr>
          <p:cNvSpPr/>
          <p:nvPr/>
        </p:nvSpPr>
        <p:spPr>
          <a:xfrm>
            <a:off x="949732" y="574829"/>
            <a:ext cx="10069369" cy="5708342"/>
          </a:xfrm>
          <a:prstGeom prst="roundRect">
            <a:avLst/>
          </a:prstGeom>
          <a:noFill/>
          <a:ln w="5715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326707-D0C3-4672-918C-BB96742086E6}"/>
              </a:ext>
            </a:extLst>
          </p:cNvPr>
          <p:cNvSpPr txBox="1"/>
          <p:nvPr/>
        </p:nvSpPr>
        <p:spPr>
          <a:xfrm>
            <a:off x="1327056" y="943223"/>
            <a:ext cx="9692045" cy="4971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come to my house / have lunch with … /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teach me to …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go to the cinema / chat with … / talk about …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go shopping / visit … / show me …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… ? / … ? / … ? </a:t>
            </a:r>
          </a:p>
        </p:txBody>
      </p:sp>
    </p:spTree>
    <p:extLst>
      <p:ext uri="{BB962C8B-B14F-4D97-AF65-F5344CB8AC3E}">
        <p14:creationId xmlns:p14="http://schemas.microsoft.com/office/powerpoint/2010/main" val="228247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138DFA-7855-4863-8729-84FD5A319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WordArt 2">
            <a:extLst>
              <a:ext uri="{FF2B5EF4-FFF2-40B4-BE49-F238E27FC236}">
                <a16:creationId xmlns:a16="http://schemas.microsoft.com/office/drawing/2014/main" id="{16F5E5AC-FE44-4367-9A1E-A9919CDE80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86527" y="575752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Gisha" panose="020B0502040204020203" pitchFamily="34" charset="-79"/>
              </a:rPr>
              <a:t>Homework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068F3-C5CD-4A77-9DDC-DE0A34FBA8FA}"/>
              </a:ext>
            </a:extLst>
          </p:cNvPr>
          <p:cNvSpPr txBox="1"/>
          <p:nvPr/>
        </p:nvSpPr>
        <p:spPr>
          <a:xfrm>
            <a:off x="489668" y="1913617"/>
            <a:ext cx="10565718" cy="3030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81025" algn="l"/>
              </a:tabLst>
            </a:pP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Learn by heart new structures.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Prepare the next lesson: </a:t>
            </a:r>
            <a:r>
              <a:rPr lang="en-US" sz="4400" b="1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VOCABULARY AND LISTENING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44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5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E6FD53-62C7-4CDC-BD9A-DE354C9B6A39}"/>
              </a:ext>
            </a:extLst>
          </p:cNvPr>
          <p:cNvSpPr txBox="1"/>
          <p:nvPr/>
        </p:nvSpPr>
        <p:spPr>
          <a:xfrm>
            <a:off x="2297467" y="1312999"/>
            <a:ext cx="74017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/>
                <a:latin typeface="Sitka Small" panose="02000505000000020004" pitchFamily="2" charset="0"/>
                <a:ea typeface="MS Mincho" panose="02020609040205080304" pitchFamily="49" charset="-128"/>
              </a:rPr>
              <a:t>ORGANBID CLOHOS</a:t>
            </a:r>
            <a:endParaRPr lang="en-US" sz="4800" dirty="0">
              <a:latin typeface="Sitka Small" panose="02000505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2DC45-A7E9-4741-B45C-4EBFC48A313D}"/>
              </a:ext>
            </a:extLst>
          </p:cNvPr>
          <p:cNvSpPr txBox="1"/>
          <p:nvPr/>
        </p:nvSpPr>
        <p:spPr>
          <a:xfrm>
            <a:off x="2492775" y="1497309"/>
            <a:ext cx="77130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effectLst/>
                <a:latin typeface="VNI-Fato" pitchFamily="2" charset="0"/>
                <a:ea typeface="MS Mincho" panose="02020609040205080304" pitchFamily="49" charset="-128"/>
              </a:rPr>
              <a:t>BOARDING SCHOOL 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VNI-Fato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C49631-ECA2-42B9-BB3D-C776FEA9438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091">
            <a:off x="5693546" y="3154680"/>
            <a:ext cx="4432423" cy="2954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120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red Pencils, Triangle Shaped - Set of 48 | ARTEZA">
            <a:extLst>
              <a:ext uri="{FF2B5EF4-FFF2-40B4-BE49-F238E27FC236}">
                <a16:creationId xmlns:a16="http://schemas.microsoft.com/office/drawing/2014/main" id="{8D6745E0-6CB9-4854-96C2-6A52625E0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86" y="1766947"/>
            <a:ext cx="4668826" cy="466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A9B729-3574-45A0-8998-6D7D525413ED}"/>
              </a:ext>
            </a:extLst>
          </p:cNvPr>
          <p:cNvSpPr txBox="1"/>
          <p:nvPr/>
        </p:nvSpPr>
        <p:spPr>
          <a:xfrm>
            <a:off x="2716850" y="216704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DROLOCE SNILPEC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C78B0D-F369-433B-990B-57A63F40C471}"/>
              </a:ext>
            </a:extLst>
          </p:cNvPr>
          <p:cNvSpPr txBox="1"/>
          <p:nvPr/>
        </p:nvSpPr>
        <p:spPr>
          <a:xfrm>
            <a:off x="2604197" y="843617"/>
            <a:ext cx="6684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/>
                <a:latin typeface="VNI-Fato" pitchFamily="2" charset="0"/>
                <a:ea typeface="MS Mincho" panose="02020609040205080304" pitchFamily="49" charset="-128"/>
              </a:rPr>
              <a:t>COLORED PENCILS </a:t>
            </a:r>
            <a:endParaRPr lang="en-US" sz="5400" b="1" dirty="0">
              <a:solidFill>
                <a:srgbClr val="FF0000"/>
              </a:solidFill>
              <a:latin typeface="VNI-Fa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7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58E212-EBDC-4DDF-B1BD-55A5B4EF5DD8}"/>
              </a:ext>
            </a:extLst>
          </p:cNvPr>
          <p:cNvSpPr txBox="1"/>
          <p:nvPr/>
        </p:nvSpPr>
        <p:spPr>
          <a:xfrm>
            <a:off x="3337817" y="178447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GYRAOGHEP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58E6B5-6293-4DF0-8819-EFFD26806CF7}"/>
              </a:ext>
            </a:extLst>
          </p:cNvPr>
          <p:cNvSpPr txBox="1"/>
          <p:nvPr/>
        </p:nvSpPr>
        <p:spPr>
          <a:xfrm>
            <a:off x="3500377" y="1009444"/>
            <a:ext cx="6096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200" b="1" dirty="0">
                <a:solidFill>
                  <a:srgbClr val="990099"/>
                </a:solidFill>
                <a:effectLst/>
                <a:latin typeface="VNI-Fato" pitchFamily="2" charset="0"/>
                <a:ea typeface="MS Mincho" panose="02020609040205080304" pitchFamily="49" charset="-128"/>
              </a:rPr>
              <a:t>GEOGRAPHY</a:t>
            </a:r>
            <a:endParaRPr lang="en-US" sz="5200" b="1" dirty="0">
              <a:solidFill>
                <a:srgbClr val="990099"/>
              </a:solidFill>
              <a:latin typeface="VNI-Fato" pitchFamily="2" charset="0"/>
            </a:endParaRPr>
          </a:p>
        </p:txBody>
      </p:sp>
      <p:pic>
        <p:nvPicPr>
          <p:cNvPr id="2050" name="Picture 2" descr="A different view? The purpose of geography - an analysis of the  Geographical Association&amp;#39;s manifesto - Oxford Education Blog">
            <a:extLst>
              <a:ext uri="{FF2B5EF4-FFF2-40B4-BE49-F238E27FC236}">
                <a16:creationId xmlns:a16="http://schemas.microsoft.com/office/drawing/2014/main" id="{745EC22E-87A3-4129-A91F-8D0D56FDA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45" y="1901996"/>
            <a:ext cx="3241959" cy="495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90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288061-8E27-4D24-A8BB-2494B8D6325F}"/>
              </a:ext>
            </a:extLst>
          </p:cNvPr>
          <p:cNvSpPr txBox="1"/>
          <p:nvPr/>
        </p:nvSpPr>
        <p:spPr>
          <a:xfrm>
            <a:off x="2058446" y="91440"/>
            <a:ext cx="79788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SCAILUM TERNSIMSUNT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494EB-71A0-4C2A-89AB-EE3B976BE33E}"/>
              </a:ext>
            </a:extLst>
          </p:cNvPr>
          <p:cNvSpPr txBox="1"/>
          <p:nvPr/>
        </p:nvSpPr>
        <p:spPr>
          <a:xfrm>
            <a:off x="1916207" y="780197"/>
            <a:ext cx="890016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200" b="1" dirty="0">
                <a:solidFill>
                  <a:srgbClr val="FF0000"/>
                </a:solidFill>
                <a:effectLst/>
                <a:latin typeface="VNI-Fato" pitchFamily="2" charset="0"/>
                <a:ea typeface="MS Mincho" panose="02020609040205080304" pitchFamily="49" charset="-128"/>
              </a:rPr>
              <a:t>MUSICAL INSTRUMENTS</a:t>
            </a:r>
            <a:endParaRPr lang="en-US" sz="5200" b="1" dirty="0">
              <a:solidFill>
                <a:srgbClr val="FF0000"/>
              </a:solidFill>
              <a:latin typeface="VNI-Fato" pitchFamily="2" charset="0"/>
            </a:endParaRPr>
          </a:p>
        </p:txBody>
      </p:sp>
      <p:pic>
        <p:nvPicPr>
          <p:cNvPr id="3076" name="Picture 4" descr="Laois community groups can avail of music grant scheme - Laois Today">
            <a:extLst>
              <a:ext uri="{FF2B5EF4-FFF2-40B4-BE49-F238E27FC236}">
                <a16:creationId xmlns:a16="http://schemas.microsoft.com/office/drawing/2014/main" id="{E8A12EE2-3E9B-4DA8-A6F1-7BF0595D9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942" y="1987825"/>
            <a:ext cx="5337683" cy="384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20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3ED538-3CAB-4820-B5C9-EDB18988529D}"/>
              </a:ext>
            </a:extLst>
          </p:cNvPr>
          <p:cNvSpPr txBox="1"/>
          <p:nvPr/>
        </p:nvSpPr>
        <p:spPr>
          <a:xfrm>
            <a:off x="3343225" y="0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TAR HEATCER </a:t>
            </a:r>
          </a:p>
        </p:txBody>
      </p:sp>
      <p:pic>
        <p:nvPicPr>
          <p:cNvPr id="1026" name="Picture 2" descr="Girl in art club drawing paintings with teacher Vector Image">
            <a:extLst>
              <a:ext uri="{FF2B5EF4-FFF2-40B4-BE49-F238E27FC236}">
                <a16:creationId xmlns:a16="http://schemas.microsoft.com/office/drawing/2014/main" id="{7C66FC0F-C968-4379-BC2C-2A7A06EC6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0"/>
          <a:stretch/>
        </p:blipFill>
        <p:spPr bwMode="auto">
          <a:xfrm>
            <a:off x="3594652" y="1680134"/>
            <a:ext cx="5002696" cy="34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3839F4-CA1D-4C0A-9BAA-F3174B298C42}"/>
              </a:ext>
            </a:extLst>
          </p:cNvPr>
          <p:cNvSpPr txBox="1"/>
          <p:nvPr/>
        </p:nvSpPr>
        <p:spPr>
          <a:xfrm>
            <a:off x="3435405" y="415498"/>
            <a:ext cx="6096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200" dirty="0">
                <a:solidFill>
                  <a:srgbClr val="C00000"/>
                </a:solidFill>
                <a:effectLst/>
                <a:latin typeface="VNI-Fato" pitchFamily="2" charset="0"/>
                <a:ea typeface="MS Mincho" panose="02020609040205080304" pitchFamily="49" charset="-128"/>
              </a:rPr>
              <a:t>ART TEACHER</a:t>
            </a:r>
            <a:endParaRPr lang="en-US" sz="5200" dirty="0">
              <a:solidFill>
                <a:srgbClr val="C00000"/>
              </a:solidFill>
              <a:latin typeface="VNI-Fa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7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ttle boy doing homework on table Royalty Free Vector Image">
            <a:extLst>
              <a:ext uri="{FF2B5EF4-FFF2-40B4-BE49-F238E27FC236}">
                <a16:creationId xmlns:a16="http://schemas.microsoft.com/office/drawing/2014/main" id="{7F1FFC1B-14D5-438D-869C-ACB9EF6D7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5"/>
          <a:stretch/>
        </p:blipFill>
        <p:spPr bwMode="auto">
          <a:xfrm>
            <a:off x="4780203" y="1487948"/>
            <a:ext cx="3833710" cy="40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7CF723-D23A-46AB-8FF2-C724D140122C}"/>
              </a:ext>
            </a:extLst>
          </p:cNvPr>
          <p:cNvSpPr txBox="1"/>
          <p:nvPr/>
        </p:nvSpPr>
        <p:spPr>
          <a:xfrm>
            <a:off x="3667020" y="287619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9900"/>
                </a:solidFill>
                <a:effectLst/>
                <a:latin typeface="VNI-Fato" pitchFamily="2" charset="0"/>
                <a:ea typeface="MS Mincho" panose="02020609040205080304" pitchFamily="49" charset="-128"/>
              </a:rPr>
              <a:t>Homework</a:t>
            </a:r>
            <a:endParaRPr lang="en-US" sz="6000" dirty="0">
              <a:solidFill>
                <a:srgbClr val="FF9900"/>
              </a:solidFill>
              <a:latin typeface="VNI-Fa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ACB8AF-5751-4AB5-9DA7-C7ECC04F3752}"/>
              </a:ext>
            </a:extLst>
          </p:cNvPr>
          <p:cNvSpPr txBox="1"/>
          <p:nvPr/>
        </p:nvSpPr>
        <p:spPr>
          <a:xfrm>
            <a:off x="3464704" y="472285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HMRMOODE </a:t>
            </a:r>
          </a:p>
        </p:txBody>
      </p:sp>
    </p:spTree>
    <p:extLst>
      <p:ext uri="{BB962C8B-B14F-4D97-AF65-F5344CB8AC3E}">
        <p14:creationId xmlns:p14="http://schemas.microsoft.com/office/powerpoint/2010/main" val="266809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90660C-0765-451A-A0DE-FF77EEE3E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9" t="3069" r="-246" b="-246"/>
          <a:stretch/>
        </p:blipFill>
        <p:spPr>
          <a:xfrm>
            <a:off x="3143538" y="4206074"/>
            <a:ext cx="3822247" cy="1801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7F9B74-2657-4F57-A9C4-AD27FA2089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0" t="3232" r="3658" b="2676"/>
          <a:stretch/>
        </p:blipFill>
        <p:spPr>
          <a:xfrm>
            <a:off x="1502175" y="118761"/>
            <a:ext cx="2682241" cy="2859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9B291A-05FC-4842-9383-21289F18B1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53" t="2840" r="9114" b="-387"/>
          <a:stretch/>
        </p:blipFill>
        <p:spPr>
          <a:xfrm>
            <a:off x="7391921" y="202310"/>
            <a:ext cx="3270477" cy="2692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D278F5-54E3-45D8-8317-086696C4D473}"/>
              </a:ext>
            </a:extLst>
          </p:cNvPr>
          <p:cNvSpPr txBox="1"/>
          <p:nvPr/>
        </p:nvSpPr>
        <p:spPr>
          <a:xfrm>
            <a:off x="7162579" y="3059743"/>
            <a:ext cx="453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people doing?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DCF72-546D-4EB0-BCBD-45A334279475}"/>
              </a:ext>
            </a:extLst>
          </p:cNvPr>
          <p:cNvSpPr txBox="1"/>
          <p:nvPr/>
        </p:nvSpPr>
        <p:spPr>
          <a:xfrm>
            <a:off x="1127138" y="3027138"/>
            <a:ext cx="3688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What are they wearing?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81B516-4554-4B0F-BA79-DEA1589755E8}"/>
              </a:ext>
            </a:extLst>
          </p:cNvPr>
          <p:cNvSpPr txBox="1"/>
          <p:nvPr/>
        </p:nvSpPr>
        <p:spPr>
          <a:xfrm>
            <a:off x="7472459" y="4376932"/>
            <a:ext cx="281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the boat moving?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EF86EB-5307-40E5-9B4B-AA4DA712BB3D}"/>
              </a:ext>
            </a:extLst>
          </p:cNvPr>
          <p:cNvSpPr txBox="1"/>
          <p:nvPr/>
        </p:nvSpPr>
        <p:spPr>
          <a:xfrm>
            <a:off x="7579139" y="3487505"/>
            <a:ext cx="4023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They’re dancing.</a:t>
            </a:r>
            <a:r>
              <a:rPr lang="en-US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557235-DC3C-4229-8236-2E8393A2DCFF}"/>
              </a:ext>
            </a:extLst>
          </p:cNvPr>
          <p:cNvSpPr txBox="1"/>
          <p:nvPr/>
        </p:nvSpPr>
        <p:spPr>
          <a:xfrm>
            <a:off x="750175" y="3436962"/>
            <a:ext cx="5345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They’re wearing school uniforms.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A07554-B6D0-458C-8B22-487801B652B4}"/>
              </a:ext>
            </a:extLst>
          </p:cNvPr>
          <p:cNvSpPr txBox="1"/>
          <p:nvPr/>
        </p:nvSpPr>
        <p:spPr>
          <a:xfrm>
            <a:off x="7259099" y="4789323"/>
            <a:ext cx="4663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sym typeface="Wingdings" panose="05000000000000000000" pitchFamily="2" charset="2"/>
              </a:rPr>
              <a:t> No. 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The boat isn’t moving. </a:t>
            </a:r>
            <a:r>
              <a:rPr lang="en-US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756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Innovation - Light Version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r">
          <a:lnSpc>
            <a:spcPct val="90000"/>
          </a:lnSpc>
          <a:defRPr sz="12000">
            <a:solidFill>
              <a:srgbClr val="009A4E"/>
            </a:solidFill>
            <a:latin typeface="Lato Black"/>
            <a:cs typeface="Lato Blac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572</Words>
  <Application>Microsoft Office PowerPoint</Application>
  <PresentationFormat>Widescreen</PresentationFormat>
  <Paragraphs>104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54" baseType="lpstr">
      <vt:lpstr>Arial</vt:lpstr>
      <vt:lpstr>Book Antiqua</vt:lpstr>
      <vt:lpstr>Britannic Bold</vt:lpstr>
      <vt:lpstr>Calibri</vt:lpstr>
      <vt:lpstr>Calibri Light</vt:lpstr>
      <vt:lpstr>Century Schoolbook</vt:lpstr>
      <vt:lpstr>Garamond</vt:lpstr>
      <vt:lpstr>Georgia</vt:lpstr>
      <vt:lpstr>Gisha</vt:lpstr>
      <vt:lpstr>Goudy Stout</vt:lpstr>
      <vt:lpstr>Lato Black</vt:lpstr>
      <vt:lpstr>Lato Bold</vt:lpstr>
      <vt:lpstr>Lato Light</vt:lpstr>
      <vt:lpstr>MS Mincho</vt:lpstr>
      <vt:lpstr>Ravie</vt:lpstr>
      <vt:lpstr>Segoe UI Light</vt:lpstr>
      <vt:lpstr>Sitka Small</vt:lpstr>
      <vt:lpstr>Stencil</vt:lpstr>
      <vt:lpstr>Tahoma</vt:lpstr>
      <vt:lpstr>Times New Roman</vt:lpstr>
      <vt:lpstr>VNI-Bandit</vt:lpstr>
      <vt:lpstr>VNI-Bodon-Poster</vt:lpstr>
      <vt:lpstr>VNI-Fato</vt:lpstr>
      <vt:lpstr>Wingdings</vt:lpstr>
      <vt:lpstr>Office Theme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Home</cp:lastModifiedBy>
  <cp:revision>33</cp:revision>
  <dcterms:created xsi:type="dcterms:W3CDTF">2021-06-03T05:05:18Z</dcterms:created>
  <dcterms:modified xsi:type="dcterms:W3CDTF">2022-07-26T11:46:58Z</dcterms:modified>
</cp:coreProperties>
</file>